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Raleway"/>
      <p:regular r:id="rId20"/>
      <p:bold r:id="rId21"/>
      <p:italic r:id="rId22"/>
      <p:boldItalic r:id="rId23"/>
    </p:embeddedFont>
    <p:embeddedFont>
      <p:font typeface="Roboto"/>
      <p:regular r:id="rId24"/>
      <p:bold r:id="rId25"/>
      <p:italic r:id="rId26"/>
      <p:boldItalic r:id="rId27"/>
    </p:embeddedFont>
    <p:embeddedFont>
      <p:font typeface="Playfair Display"/>
      <p:regular r:id="rId28"/>
      <p:bold r:id="rId29"/>
      <p:italic r:id="rId30"/>
      <p:boldItalic r:id="rId31"/>
    </p:embeddedFont>
    <p:embeddedFont>
      <p:font typeface="Lato"/>
      <p:regular r:id="rId32"/>
      <p:bold r:id="rId33"/>
      <p:italic r:id="rId34"/>
      <p:boldItalic r:id="rId35"/>
    </p:embeddedFont>
    <p:embeddedFont>
      <p:font typeface="Coiny"/>
      <p:regular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Robo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PlayfairDisplay-regular.fntdata"/><Relationship Id="rId27" Type="http://schemas.openxmlformats.org/officeDocument/2006/relationships/font" Target="fonts/Roboto-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PlayfairDisplay-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layfairDisplay-boldItalic.fntdata"/><Relationship Id="rId30" Type="http://schemas.openxmlformats.org/officeDocument/2006/relationships/font" Target="fonts/PlayfairDisplay-italic.fntdata"/><Relationship Id="rId11" Type="http://schemas.openxmlformats.org/officeDocument/2006/relationships/slide" Target="slides/slide7.xml"/><Relationship Id="rId33" Type="http://schemas.openxmlformats.org/officeDocument/2006/relationships/font" Target="fonts/Lato-bold.fntdata"/><Relationship Id="rId10" Type="http://schemas.openxmlformats.org/officeDocument/2006/relationships/slide" Target="slides/slide6.xml"/><Relationship Id="rId32" Type="http://schemas.openxmlformats.org/officeDocument/2006/relationships/font" Target="fonts/Lato-regular.fntdata"/><Relationship Id="rId13" Type="http://schemas.openxmlformats.org/officeDocument/2006/relationships/slide" Target="slides/slide9.xml"/><Relationship Id="rId35" Type="http://schemas.openxmlformats.org/officeDocument/2006/relationships/font" Target="fonts/Lato-boldItalic.fntdata"/><Relationship Id="rId12" Type="http://schemas.openxmlformats.org/officeDocument/2006/relationships/slide" Target="slides/slide8.xml"/><Relationship Id="rId34" Type="http://schemas.openxmlformats.org/officeDocument/2006/relationships/font" Target="fonts/Lato-italic.fntdata"/><Relationship Id="rId15" Type="http://schemas.openxmlformats.org/officeDocument/2006/relationships/slide" Target="slides/slide11.xml"/><Relationship Id="rId14" Type="http://schemas.openxmlformats.org/officeDocument/2006/relationships/slide" Target="slides/slide10.xml"/><Relationship Id="rId36" Type="http://schemas.openxmlformats.org/officeDocument/2006/relationships/font" Target="fonts/Coiny-regular.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jpg>
</file>

<file path=ppt/media/image01.png>
</file>

<file path=ppt/media/image02.jpg>
</file>

<file path=ppt/media/image03.gif>
</file>

<file path=ppt/media/image04.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5" name="Shape 155"/>
        <p:cNvGrpSpPr/>
        <p:nvPr/>
      </p:nvGrpSpPr>
      <p:grpSpPr>
        <a:xfrm>
          <a:off x="0" y="0"/>
          <a:ext cx="0" cy="0"/>
          <a:chOff x="0" y="0"/>
          <a:chExt cx="0" cy="0"/>
        </a:xfrm>
      </p:grpSpPr>
      <p:sp>
        <p:nvSpPr>
          <p:cNvPr id="156" name="Shape 1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Shape 1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8" name="Shape 188"/>
        <p:cNvGrpSpPr/>
        <p:nvPr/>
      </p:nvGrpSpPr>
      <p:grpSpPr>
        <a:xfrm>
          <a:off x="0" y="0"/>
          <a:ext cx="0" cy="0"/>
          <a:chOff x="0" y="0"/>
          <a:chExt cx="0" cy="0"/>
        </a:xfrm>
      </p:grpSpPr>
      <p:sp>
        <p:nvSpPr>
          <p:cNvPr id="189" name="Shape 1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0" name="Shape 1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7" name="Shape 67"/>
        <p:cNvGrpSpPr/>
        <p:nvPr/>
      </p:nvGrpSpPr>
      <p:grpSpPr>
        <a:xfrm>
          <a:off x="0" y="0"/>
          <a:ext cx="0" cy="0"/>
          <a:chOff x="0" y="0"/>
          <a:chExt cx="0" cy="0"/>
        </a:xfrm>
      </p:grpSpPr>
      <p:sp>
        <p:nvSpPr>
          <p:cNvPr id="68" name="Shape 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9" name="Shape 6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2" name="Shape 72"/>
        <p:cNvGrpSpPr/>
        <p:nvPr/>
      </p:nvGrpSpPr>
      <p:grpSpPr>
        <a:xfrm>
          <a:off x="0" y="0"/>
          <a:ext cx="0" cy="0"/>
          <a:chOff x="0" y="0"/>
          <a:chExt cx="0" cy="0"/>
        </a:xfrm>
      </p:grpSpPr>
      <p:sp>
        <p:nvSpPr>
          <p:cNvPr id="73" name="Shape 7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4" name="Shape 7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9" name="Shape 79"/>
        <p:cNvGrpSpPr/>
        <p:nvPr/>
      </p:nvGrpSpPr>
      <p:grpSpPr>
        <a:xfrm>
          <a:off x="0" y="0"/>
          <a:ext cx="0" cy="0"/>
          <a:chOff x="0" y="0"/>
          <a:chExt cx="0" cy="0"/>
        </a:xfrm>
      </p:grpSpPr>
      <p:sp>
        <p:nvSpPr>
          <p:cNvPr id="80" name="Shape 8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1" name="Shape 8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5" name="Shape 85"/>
        <p:cNvGrpSpPr/>
        <p:nvPr/>
      </p:nvGrpSpPr>
      <p:grpSpPr>
        <a:xfrm>
          <a:off x="0" y="0"/>
          <a:ext cx="0" cy="0"/>
          <a:chOff x="0" y="0"/>
          <a:chExt cx="0" cy="0"/>
        </a:xfrm>
      </p:grpSpPr>
      <p:sp>
        <p:nvSpPr>
          <p:cNvPr id="86" name="Shape 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7" name="Shape 8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a:off x="2749050" y="748800"/>
            <a:ext cx="3645899" cy="3645899"/>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1" name="Shape 11"/>
          <p:cNvSpPr/>
          <p:nvPr/>
        </p:nvSpPr>
        <p:spPr>
          <a:xfrm>
            <a:off x="2992950" y="992700"/>
            <a:ext cx="3158100" cy="3158100"/>
          </a:xfrm>
          <a:prstGeom prst="rect">
            <a:avLst/>
          </a:prstGeom>
          <a:noFill/>
          <a:ln cap="flat" cmpd="sng" w="28575">
            <a:solidFill>
              <a:schemeClr val="lt1"/>
            </a:solidFill>
            <a:prstDash val="solid"/>
            <a:miter/>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2" name="Shape 12"/>
          <p:cNvSpPr txBox="1"/>
          <p:nvPr>
            <p:ph type="ctrTitle"/>
          </p:nvPr>
        </p:nvSpPr>
        <p:spPr>
          <a:xfrm>
            <a:off x="3096250" y="1627200"/>
            <a:ext cx="2951399" cy="1584300"/>
          </a:xfrm>
          <a:prstGeom prst="rect">
            <a:avLst/>
          </a:prstGeom>
        </p:spPr>
        <p:txBody>
          <a:bodyPr anchorCtr="0" anchor="ctr" bIns="91425" lIns="91425" rIns="91425" tIns="91425"/>
          <a:lstStyle>
            <a:lvl1pPr lvl="0" algn="ctr">
              <a:spcBef>
                <a:spcPts val="0"/>
              </a:spcBef>
              <a:buClr>
                <a:schemeClr val="lt1"/>
              </a:buClr>
              <a:buFont typeface="Lato"/>
              <a:defRPr>
                <a:solidFill>
                  <a:schemeClr val="lt1"/>
                </a:solidFill>
                <a:latin typeface="Lato"/>
                <a:ea typeface="Lato"/>
                <a:cs typeface="Lato"/>
                <a:sym typeface="Lato"/>
              </a:defRPr>
            </a:lvl1pPr>
            <a:lvl2pPr lvl="1" algn="ctr">
              <a:spcBef>
                <a:spcPts val="0"/>
              </a:spcBef>
              <a:buClr>
                <a:schemeClr val="lt1"/>
              </a:buClr>
              <a:buFont typeface="Lato"/>
              <a:defRPr>
                <a:solidFill>
                  <a:schemeClr val="lt1"/>
                </a:solidFill>
                <a:latin typeface="Lato"/>
                <a:ea typeface="Lato"/>
                <a:cs typeface="Lato"/>
                <a:sym typeface="Lato"/>
              </a:defRPr>
            </a:lvl2pPr>
            <a:lvl3pPr lvl="2" algn="ctr">
              <a:spcBef>
                <a:spcPts val="0"/>
              </a:spcBef>
              <a:buClr>
                <a:schemeClr val="lt1"/>
              </a:buClr>
              <a:buFont typeface="Lato"/>
              <a:defRPr>
                <a:solidFill>
                  <a:schemeClr val="lt1"/>
                </a:solidFill>
                <a:latin typeface="Lato"/>
                <a:ea typeface="Lato"/>
                <a:cs typeface="Lato"/>
                <a:sym typeface="Lato"/>
              </a:defRPr>
            </a:lvl3pPr>
            <a:lvl4pPr lvl="3" algn="ctr">
              <a:spcBef>
                <a:spcPts val="0"/>
              </a:spcBef>
              <a:buClr>
                <a:schemeClr val="lt1"/>
              </a:buClr>
              <a:buFont typeface="Lato"/>
              <a:defRPr>
                <a:solidFill>
                  <a:schemeClr val="lt1"/>
                </a:solidFill>
                <a:latin typeface="Lato"/>
                <a:ea typeface="Lato"/>
                <a:cs typeface="Lato"/>
                <a:sym typeface="Lato"/>
              </a:defRPr>
            </a:lvl4pPr>
            <a:lvl5pPr lvl="4" algn="ctr">
              <a:spcBef>
                <a:spcPts val="0"/>
              </a:spcBef>
              <a:buClr>
                <a:schemeClr val="lt1"/>
              </a:buClr>
              <a:buFont typeface="Lato"/>
              <a:defRPr>
                <a:solidFill>
                  <a:schemeClr val="lt1"/>
                </a:solidFill>
                <a:latin typeface="Lato"/>
                <a:ea typeface="Lato"/>
                <a:cs typeface="Lato"/>
                <a:sym typeface="Lato"/>
              </a:defRPr>
            </a:lvl5pPr>
            <a:lvl6pPr lvl="5" algn="ctr">
              <a:spcBef>
                <a:spcPts val="0"/>
              </a:spcBef>
              <a:buClr>
                <a:schemeClr val="lt1"/>
              </a:buClr>
              <a:buFont typeface="Lato"/>
              <a:defRPr>
                <a:solidFill>
                  <a:schemeClr val="lt1"/>
                </a:solidFill>
                <a:latin typeface="Lato"/>
                <a:ea typeface="Lato"/>
                <a:cs typeface="Lato"/>
                <a:sym typeface="Lato"/>
              </a:defRPr>
            </a:lvl6pPr>
            <a:lvl7pPr lvl="6" algn="ctr">
              <a:spcBef>
                <a:spcPts val="0"/>
              </a:spcBef>
              <a:buClr>
                <a:schemeClr val="lt1"/>
              </a:buClr>
              <a:buFont typeface="Lato"/>
              <a:defRPr>
                <a:solidFill>
                  <a:schemeClr val="lt1"/>
                </a:solidFill>
                <a:latin typeface="Lato"/>
                <a:ea typeface="Lato"/>
                <a:cs typeface="Lato"/>
                <a:sym typeface="Lato"/>
              </a:defRPr>
            </a:lvl7pPr>
            <a:lvl8pPr lvl="7" algn="ctr">
              <a:spcBef>
                <a:spcPts val="0"/>
              </a:spcBef>
              <a:buClr>
                <a:schemeClr val="lt1"/>
              </a:buClr>
              <a:buFont typeface="Lato"/>
              <a:defRPr>
                <a:solidFill>
                  <a:schemeClr val="lt1"/>
                </a:solidFill>
                <a:latin typeface="Lato"/>
                <a:ea typeface="Lato"/>
                <a:cs typeface="Lato"/>
                <a:sym typeface="Lato"/>
              </a:defRPr>
            </a:lvl8pPr>
            <a:lvl9pPr lvl="8" algn="ctr">
              <a:spcBef>
                <a:spcPts val="0"/>
              </a:spcBef>
              <a:buClr>
                <a:schemeClr val="lt1"/>
              </a:buClr>
              <a:buFont typeface="Lato"/>
              <a:defRPr>
                <a:solidFill>
                  <a:schemeClr val="lt1"/>
                </a:solidFill>
                <a:latin typeface="Lato"/>
                <a:ea typeface="Lato"/>
                <a:cs typeface="Lato"/>
                <a:sym typeface="Lato"/>
              </a:defRPr>
            </a:lvl9pPr>
          </a:lstStyle>
          <a:p/>
        </p:txBody>
      </p:sp>
      <p:sp>
        <p:nvSpPr>
          <p:cNvPr id="13" name="Shape 13"/>
          <p:cNvSpPr txBox="1"/>
          <p:nvPr>
            <p:ph idx="1" type="subTitle"/>
          </p:nvPr>
        </p:nvSpPr>
        <p:spPr>
          <a:xfrm>
            <a:off x="3096362" y="3266930"/>
            <a:ext cx="2951399" cy="701399"/>
          </a:xfrm>
          <a:prstGeom prst="rect">
            <a:avLst/>
          </a:prstGeom>
        </p:spPr>
        <p:txBody>
          <a:bodyPr anchorCtr="0" anchor="b" bIns="91425" lIns="91425" rIns="91425" tIns="91425"/>
          <a:lstStyle>
            <a:lvl1pPr lvl="0" algn="ctr">
              <a:lnSpc>
                <a:spcPct val="100000"/>
              </a:lnSpc>
              <a:spcBef>
                <a:spcPts val="0"/>
              </a:spcBef>
              <a:spcAft>
                <a:spcPts val="0"/>
              </a:spcAft>
              <a:buClr>
                <a:schemeClr val="lt1"/>
              </a:buClr>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ct val="1000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ct val="1000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ct val="1000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ct val="1000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ct val="1000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ct val="1000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ct val="1000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ct val="1000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4" name="Shape 14"/>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8" name="Shape 48"/>
        <p:cNvGrpSpPr/>
        <p:nvPr/>
      </p:nvGrpSpPr>
      <p:grpSpPr>
        <a:xfrm>
          <a:off x="0" y="0"/>
          <a:ext cx="0" cy="0"/>
          <a:chOff x="0" y="0"/>
          <a:chExt cx="0" cy="0"/>
        </a:xfrm>
      </p:grpSpPr>
      <p:sp>
        <p:nvSpPr>
          <p:cNvPr id="49" name="Shape 49"/>
          <p:cNvSpPr/>
          <p:nvPr/>
        </p:nvSpPr>
        <p:spPr>
          <a:xfrm>
            <a:off x="0" y="5045700"/>
            <a:ext cx="9144000" cy="978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50" name="Shape 50"/>
          <p:cNvSpPr txBox="1"/>
          <p:nvPr>
            <p:ph type="title"/>
          </p:nvPr>
        </p:nvSpPr>
        <p:spPr>
          <a:xfrm>
            <a:off x="311700" y="1233100"/>
            <a:ext cx="8520599" cy="1610100"/>
          </a:xfrm>
          <a:prstGeom prst="rect">
            <a:avLst/>
          </a:prstGeom>
        </p:spPr>
        <p:txBody>
          <a:bodyPr anchorCtr="0" anchor="b" bIns="91425" lIns="91425" rIns="91425" tIns="91425"/>
          <a:lstStyle>
            <a:lvl1pPr lvl="0" algn="ctr">
              <a:spcBef>
                <a:spcPts val="0"/>
              </a:spcBef>
              <a:buSzPct val="100000"/>
              <a:buFont typeface="Lato"/>
              <a:defRPr sz="10000">
                <a:latin typeface="Lato"/>
                <a:ea typeface="Lato"/>
                <a:cs typeface="Lato"/>
                <a:sym typeface="Lato"/>
              </a:defRPr>
            </a:lvl1pPr>
            <a:lvl2pPr lvl="1" algn="ctr">
              <a:spcBef>
                <a:spcPts val="0"/>
              </a:spcBef>
              <a:buSzPct val="100000"/>
              <a:buFont typeface="Lato"/>
              <a:defRPr sz="10000">
                <a:latin typeface="Lato"/>
                <a:ea typeface="Lato"/>
                <a:cs typeface="Lato"/>
                <a:sym typeface="Lato"/>
              </a:defRPr>
            </a:lvl2pPr>
            <a:lvl3pPr lvl="2" algn="ctr">
              <a:spcBef>
                <a:spcPts val="0"/>
              </a:spcBef>
              <a:buSzPct val="100000"/>
              <a:buFont typeface="Lato"/>
              <a:defRPr sz="10000">
                <a:latin typeface="Lato"/>
                <a:ea typeface="Lato"/>
                <a:cs typeface="Lato"/>
                <a:sym typeface="Lato"/>
              </a:defRPr>
            </a:lvl3pPr>
            <a:lvl4pPr lvl="3" algn="ctr">
              <a:spcBef>
                <a:spcPts val="0"/>
              </a:spcBef>
              <a:buSzPct val="100000"/>
              <a:buFont typeface="Lato"/>
              <a:defRPr sz="10000">
                <a:latin typeface="Lato"/>
                <a:ea typeface="Lato"/>
                <a:cs typeface="Lato"/>
                <a:sym typeface="Lato"/>
              </a:defRPr>
            </a:lvl4pPr>
            <a:lvl5pPr lvl="4" algn="ctr">
              <a:spcBef>
                <a:spcPts val="0"/>
              </a:spcBef>
              <a:buSzPct val="100000"/>
              <a:buFont typeface="Lato"/>
              <a:defRPr sz="10000">
                <a:latin typeface="Lato"/>
                <a:ea typeface="Lato"/>
                <a:cs typeface="Lato"/>
                <a:sym typeface="Lato"/>
              </a:defRPr>
            </a:lvl5pPr>
            <a:lvl6pPr lvl="5" algn="ctr">
              <a:spcBef>
                <a:spcPts val="0"/>
              </a:spcBef>
              <a:buSzPct val="100000"/>
              <a:buFont typeface="Lato"/>
              <a:defRPr sz="10000">
                <a:latin typeface="Lato"/>
                <a:ea typeface="Lato"/>
                <a:cs typeface="Lato"/>
                <a:sym typeface="Lato"/>
              </a:defRPr>
            </a:lvl6pPr>
            <a:lvl7pPr lvl="6" algn="ctr">
              <a:spcBef>
                <a:spcPts val="0"/>
              </a:spcBef>
              <a:buSzPct val="100000"/>
              <a:buFont typeface="Lato"/>
              <a:defRPr sz="10000">
                <a:latin typeface="Lato"/>
                <a:ea typeface="Lato"/>
                <a:cs typeface="Lato"/>
                <a:sym typeface="Lato"/>
              </a:defRPr>
            </a:lvl7pPr>
            <a:lvl8pPr lvl="7" algn="ctr">
              <a:spcBef>
                <a:spcPts val="0"/>
              </a:spcBef>
              <a:buSzPct val="100000"/>
              <a:buFont typeface="Lato"/>
              <a:defRPr sz="10000">
                <a:latin typeface="Lato"/>
                <a:ea typeface="Lato"/>
                <a:cs typeface="Lato"/>
                <a:sym typeface="Lato"/>
              </a:defRPr>
            </a:lvl8pPr>
            <a:lvl9pPr lvl="8" algn="ctr">
              <a:spcBef>
                <a:spcPts val="0"/>
              </a:spcBef>
              <a:buSzPct val="100000"/>
              <a:buFont typeface="Lato"/>
              <a:defRPr sz="10000">
                <a:latin typeface="Lato"/>
                <a:ea typeface="Lato"/>
                <a:cs typeface="Lato"/>
                <a:sym typeface="Lato"/>
              </a:defRPr>
            </a:lvl9pPr>
          </a:lstStyle>
          <a:p/>
        </p:txBody>
      </p:sp>
      <p:sp>
        <p:nvSpPr>
          <p:cNvPr id="51" name="Shape 51"/>
          <p:cNvSpPr txBox="1"/>
          <p:nvPr>
            <p:ph idx="1" type="body"/>
          </p:nvPr>
        </p:nvSpPr>
        <p:spPr>
          <a:xfrm>
            <a:off x="311700" y="2919450"/>
            <a:ext cx="8520599" cy="1071599"/>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2" name="Shape 52"/>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bg>
      <p:bgPr>
        <a:solidFill>
          <a:schemeClr val="dk1"/>
        </a:solidFill>
      </p:bgPr>
    </p:bg>
    <p:spTree>
      <p:nvGrpSpPr>
        <p:cNvPr id="15" name="Shape 15"/>
        <p:cNvGrpSpPr/>
        <p:nvPr/>
      </p:nvGrpSpPr>
      <p:grpSpPr>
        <a:xfrm>
          <a:off x="0" y="0"/>
          <a:ext cx="0" cy="0"/>
          <a:chOff x="0" y="0"/>
          <a:chExt cx="0" cy="0"/>
        </a:xfrm>
      </p:grpSpPr>
      <p:sp>
        <p:nvSpPr>
          <p:cNvPr id="16" name="Shape 16"/>
          <p:cNvSpPr txBox="1"/>
          <p:nvPr>
            <p:ph type="title"/>
          </p:nvPr>
        </p:nvSpPr>
        <p:spPr>
          <a:xfrm>
            <a:off x="509550" y="1423875"/>
            <a:ext cx="8124900" cy="1798199"/>
          </a:xfrm>
          <a:prstGeom prst="rect">
            <a:avLst/>
          </a:prstGeom>
        </p:spPr>
        <p:txBody>
          <a:bodyPr anchorCtr="0" anchor="ctr" bIns="91425" lIns="91425" rIns="91425" tIns="91425"/>
          <a:lstStyle>
            <a:lvl1pPr lvl="0" algn="ctr">
              <a:spcBef>
                <a:spcPts val="0"/>
              </a:spcBef>
              <a:buClr>
                <a:schemeClr val="lt1"/>
              </a:buClr>
              <a:buSzPct val="100000"/>
              <a:buFont typeface="Lato"/>
              <a:defRPr b="0" sz="4800">
                <a:solidFill>
                  <a:schemeClr val="lt1"/>
                </a:solidFill>
                <a:latin typeface="Lato"/>
                <a:ea typeface="Lato"/>
                <a:cs typeface="Lato"/>
                <a:sym typeface="Lato"/>
              </a:defRPr>
            </a:lvl1pPr>
            <a:lvl2pPr lvl="1" algn="ctr">
              <a:spcBef>
                <a:spcPts val="0"/>
              </a:spcBef>
              <a:buClr>
                <a:schemeClr val="lt1"/>
              </a:buClr>
              <a:buSzPct val="100000"/>
              <a:buFont typeface="Lato"/>
              <a:defRPr b="0" sz="4800">
                <a:solidFill>
                  <a:schemeClr val="lt1"/>
                </a:solidFill>
                <a:latin typeface="Lato"/>
                <a:ea typeface="Lato"/>
                <a:cs typeface="Lato"/>
                <a:sym typeface="Lato"/>
              </a:defRPr>
            </a:lvl2pPr>
            <a:lvl3pPr lvl="2" algn="ctr">
              <a:spcBef>
                <a:spcPts val="0"/>
              </a:spcBef>
              <a:buClr>
                <a:schemeClr val="lt1"/>
              </a:buClr>
              <a:buSzPct val="100000"/>
              <a:buFont typeface="Lato"/>
              <a:defRPr b="0" sz="4800">
                <a:solidFill>
                  <a:schemeClr val="lt1"/>
                </a:solidFill>
                <a:latin typeface="Lato"/>
                <a:ea typeface="Lato"/>
                <a:cs typeface="Lato"/>
                <a:sym typeface="Lato"/>
              </a:defRPr>
            </a:lvl3pPr>
            <a:lvl4pPr lvl="3" algn="ctr">
              <a:spcBef>
                <a:spcPts val="0"/>
              </a:spcBef>
              <a:buClr>
                <a:schemeClr val="lt1"/>
              </a:buClr>
              <a:buSzPct val="100000"/>
              <a:buFont typeface="Lato"/>
              <a:defRPr b="0" sz="4800">
                <a:solidFill>
                  <a:schemeClr val="lt1"/>
                </a:solidFill>
                <a:latin typeface="Lato"/>
                <a:ea typeface="Lato"/>
                <a:cs typeface="Lato"/>
                <a:sym typeface="Lato"/>
              </a:defRPr>
            </a:lvl4pPr>
            <a:lvl5pPr lvl="4" algn="ctr">
              <a:spcBef>
                <a:spcPts val="0"/>
              </a:spcBef>
              <a:buClr>
                <a:schemeClr val="lt1"/>
              </a:buClr>
              <a:buSzPct val="100000"/>
              <a:buFont typeface="Lato"/>
              <a:defRPr b="0" sz="4800">
                <a:solidFill>
                  <a:schemeClr val="lt1"/>
                </a:solidFill>
                <a:latin typeface="Lato"/>
                <a:ea typeface="Lato"/>
                <a:cs typeface="Lato"/>
                <a:sym typeface="Lato"/>
              </a:defRPr>
            </a:lvl5pPr>
            <a:lvl6pPr lvl="5" algn="ctr">
              <a:spcBef>
                <a:spcPts val="0"/>
              </a:spcBef>
              <a:buClr>
                <a:schemeClr val="lt1"/>
              </a:buClr>
              <a:buSzPct val="100000"/>
              <a:buFont typeface="Lato"/>
              <a:defRPr b="0" sz="4800">
                <a:solidFill>
                  <a:schemeClr val="lt1"/>
                </a:solidFill>
                <a:latin typeface="Lato"/>
                <a:ea typeface="Lato"/>
                <a:cs typeface="Lato"/>
                <a:sym typeface="Lato"/>
              </a:defRPr>
            </a:lvl6pPr>
            <a:lvl7pPr lvl="6" algn="ctr">
              <a:spcBef>
                <a:spcPts val="0"/>
              </a:spcBef>
              <a:buClr>
                <a:schemeClr val="lt1"/>
              </a:buClr>
              <a:buSzPct val="100000"/>
              <a:buFont typeface="Lato"/>
              <a:defRPr b="0" sz="4800">
                <a:solidFill>
                  <a:schemeClr val="lt1"/>
                </a:solidFill>
                <a:latin typeface="Lato"/>
                <a:ea typeface="Lato"/>
                <a:cs typeface="Lato"/>
                <a:sym typeface="Lato"/>
              </a:defRPr>
            </a:lvl7pPr>
            <a:lvl8pPr lvl="7" algn="ctr">
              <a:spcBef>
                <a:spcPts val="0"/>
              </a:spcBef>
              <a:buClr>
                <a:schemeClr val="lt1"/>
              </a:buClr>
              <a:buSzPct val="100000"/>
              <a:buFont typeface="Lato"/>
              <a:defRPr b="0" sz="4800">
                <a:solidFill>
                  <a:schemeClr val="lt1"/>
                </a:solidFill>
                <a:latin typeface="Lato"/>
                <a:ea typeface="Lato"/>
                <a:cs typeface="Lato"/>
                <a:sym typeface="Lato"/>
              </a:defRPr>
            </a:lvl8pPr>
            <a:lvl9pPr lvl="8" algn="ctr">
              <a:spcBef>
                <a:spcPts val="0"/>
              </a:spcBef>
              <a:buClr>
                <a:schemeClr val="lt1"/>
              </a:buClr>
              <a:buSzPct val="100000"/>
              <a:buFont typeface="Lato"/>
              <a:defRPr b="0" sz="4800">
                <a:solidFill>
                  <a:schemeClr val="lt1"/>
                </a:solidFill>
                <a:latin typeface="Lato"/>
                <a:ea typeface="Lato"/>
                <a:cs typeface="Lato"/>
                <a:sym typeface="Lato"/>
              </a:defRPr>
            </a:lvl9pPr>
          </a:lstStyle>
          <a:p/>
        </p:txBody>
      </p:sp>
      <p:sp>
        <p:nvSpPr>
          <p:cNvPr id="17" name="Shape 17"/>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8" name="Shape 18"/>
        <p:cNvGrpSpPr/>
        <p:nvPr/>
      </p:nvGrpSpPr>
      <p:grpSpPr>
        <a:xfrm>
          <a:off x="0" y="0"/>
          <a:ext cx="0" cy="0"/>
          <a:chOff x="0" y="0"/>
          <a:chExt cx="0" cy="0"/>
        </a:xfrm>
      </p:grpSpPr>
      <p:sp>
        <p:nvSpPr>
          <p:cNvPr id="19" name="Shape 19"/>
          <p:cNvSpPr/>
          <p:nvPr/>
        </p:nvSpPr>
        <p:spPr>
          <a:xfrm>
            <a:off x="0" y="5045700"/>
            <a:ext cx="9144000" cy="978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20" name="Shape 20"/>
          <p:cNvSpPr txBox="1"/>
          <p:nvPr>
            <p:ph type="title"/>
          </p:nvPr>
        </p:nvSpPr>
        <p:spPr>
          <a:xfrm>
            <a:off x="311700" y="391350"/>
            <a:ext cx="8520599" cy="6261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1" name="Shape 21"/>
          <p:cNvSpPr txBox="1"/>
          <p:nvPr>
            <p:ph idx="1" type="body"/>
          </p:nvPr>
        </p:nvSpPr>
        <p:spPr>
          <a:xfrm>
            <a:off x="311700" y="1152475"/>
            <a:ext cx="8520599"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3" name="Shape 23"/>
        <p:cNvGrpSpPr/>
        <p:nvPr/>
      </p:nvGrpSpPr>
      <p:grpSpPr>
        <a:xfrm>
          <a:off x="0" y="0"/>
          <a:ext cx="0" cy="0"/>
          <a:chOff x="0" y="0"/>
          <a:chExt cx="0" cy="0"/>
        </a:xfrm>
      </p:grpSpPr>
      <p:sp>
        <p:nvSpPr>
          <p:cNvPr id="24" name="Shape 24"/>
          <p:cNvSpPr txBox="1"/>
          <p:nvPr>
            <p:ph type="title"/>
          </p:nvPr>
        </p:nvSpPr>
        <p:spPr>
          <a:xfrm>
            <a:off x="311700" y="391350"/>
            <a:ext cx="8520599" cy="6261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5" name="Shape 25"/>
          <p:cNvSpPr txBox="1"/>
          <p:nvPr>
            <p:ph idx="1" type="body"/>
          </p:nvPr>
        </p:nvSpPr>
        <p:spPr>
          <a:xfrm>
            <a:off x="3117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6" name="Shape 26"/>
          <p:cNvSpPr txBox="1"/>
          <p:nvPr>
            <p:ph idx="2" type="body"/>
          </p:nvPr>
        </p:nvSpPr>
        <p:spPr>
          <a:xfrm>
            <a:off x="48324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8" name="Shape 28"/>
        <p:cNvGrpSpPr/>
        <p:nvPr/>
      </p:nvGrpSpPr>
      <p:grpSpPr>
        <a:xfrm>
          <a:off x="0" y="0"/>
          <a:ext cx="0" cy="0"/>
          <a:chOff x="0" y="0"/>
          <a:chExt cx="0" cy="0"/>
        </a:xfrm>
      </p:grpSpPr>
      <p:sp>
        <p:nvSpPr>
          <p:cNvPr id="29" name="Shape 29"/>
          <p:cNvSpPr txBox="1"/>
          <p:nvPr>
            <p:ph type="title"/>
          </p:nvPr>
        </p:nvSpPr>
        <p:spPr>
          <a:xfrm>
            <a:off x="311700" y="391350"/>
            <a:ext cx="8520599" cy="6261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0" name="Shape 30"/>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7999" cy="755699"/>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3" name="Shape 33"/>
          <p:cNvSpPr txBox="1"/>
          <p:nvPr>
            <p:ph idx="1" type="body"/>
          </p:nvPr>
        </p:nvSpPr>
        <p:spPr>
          <a:xfrm>
            <a:off x="311700" y="1391377"/>
            <a:ext cx="2807999"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4" name="Shape 34"/>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dk2"/>
        </a:solidFill>
      </p:bgPr>
    </p:bg>
    <p:spTree>
      <p:nvGrpSpPr>
        <p:cNvPr id="35" name="Shape 35"/>
        <p:cNvGrpSpPr/>
        <p:nvPr/>
      </p:nvGrpSpPr>
      <p:grpSpPr>
        <a:xfrm>
          <a:off x="0" y="0"/>
          <a:ext cx="0" cy="0"/>
          <a:chOff x="0" y="0"/>
          <a:chExt cx="0" cy="0"/>
        </a:xfrm>
      </p:grpSpPr>
      <p:sp>
        <p:nvSpPr>
          <p:cNvPr id="36" name="Shape 36"/>
          <p:cNvSpPr txBox="1"/>
          <p:nvPr>
            <p:ph type="title"/>
          </p:nvPr>
        </p:nvSpPr>
        <p:spPr>
          <a:xfrm>
            <a:off x="490250" y="526350"/>
            <a:ext cx="5618700" cy="4090800"/>
          </a:xfrm>
          <a:prstGeom prst="rect">
            <a:avLst/>
          </a:prstGeom>
        </p:spPr>
        <p:txBody>
          <a:bodyPr anchorCtr="0" anchor="ctr" bIns="91425" lIns="91425" rIns="91425" tIns="91425"/>
          <a:lstStyle>
            <a:lvl1pPr lvl="0">
              <a:spcBef>
                <a:spcPts val="0"/>
              </a:spcBef>
              <a:buClr>
                <a:schemeClr val="lt1"/>
              </a:buClr>
              <a:buSzPct val="100000"/>
              <a:buFont typeface="Lato"/>
              <a:defRPr b="0" sz="4800">
                <a:solidFill>
                  <a:schemeClr val="lt1"/>
                </a:solidFill>
                <a:latin typeface="Lato"/>
                <a:ea typeface="Lato"/>
                <a:cs typeface="Lato"/>
                <a:sym typeface="Lato"/>
              </a:defRPr>
            </a:lvl1pPr>
            <a:lvl2pPr lvl="1">
              <a:spcBef>
                <a:spcPts val="0"/>
              </a:spcBef>
              <a:buClr>
                <a:schemeClr val="lt1"/>
              </a:buClr>
              <a:buSzPct val="100000"/>
              <a:buFont typeface="Lato"/>
              <a:defRPr b="0" sz="4800">
                <a:solidFill>
                  <a:schemeClr val="lt1"/>
                </a:solidFill>
                <a:latin typeface="Lato"/>
                <a:ea typeface="Lato"/>
                <a:cs typeface="Lato"/>
                <a:sym typeface="Lato"/>
              </a:defRPr>
            </a:lvl2pPr>
            <a:lvl3pPr lvl="2">
              <a:spcBef>
                <a:spcPts val="0"/>
              </a:spcBef>
              <a:buClr>
                <a:schemeClr val="lt1"/>
              </a:buClr>
              <a:buSzPct val="100000"/>
              <a:buFont typeface="Lato"/>
              <a:defRPr b="0" sz="4800">
                <a:solidFill>
                  <a:schemeClr val="lt1"/>
                </a:solidFill>
                <a:latin typeface="Lato"/>
                <a:ea typeface="Lato"/>
                <a:cs typeface="Lato"/>
                <a:sym typeface="Lato"/>
              </a:defRPr>
            </a:lvl3pPr>
            <a:lvl4pPr lvl="3">
              <a:spcBef>
                <a:spcPts val="0"/>
              </a:spcBef>
              <a:buClr>
                <a:schemeClr val="lt1"/>
              </a:buClr>
              <a:buSzPct val="100000"/>
              <a:buFont typeface="Lato"/>
              <a:defRPr b="0" sz="4800">
                <a:solidFill>
                  <a:schemeClr val="lt1"/>
                </a:solidFill>
                <a:latin typeface="Lato"/>
                <a:ea typeface="Lato"/>
                <a:cs typeface="Lato"/>
                <a:sym typeface="Lato"/>
              </a:defRPr>
            </a:lvl4pPr>
            <a:lvl5pPr lvl="4">
              <a:spcBef>
                <a:spcPts val="0"/>
              </a:spcBef>
              <a:buClr>
                <a:schemeClr val="lt1"/>
              </a:buClr>
              <a:buSzPct val="100000"/>
              <a:buFont typeface="Lato"/>
              <a:defRPr b="0" sz="4800">
                <a:solidFill>
                  <a:schemeClr val="lt1"/>
                </a:solidFill>
                <a:latin typeface="Lato"/>
                <a:ea typeface="Lato"/>
                <a:cs typeface="Lato"/>
                <a:sym typeface="Lato"/>
              </a:defRPr>
            </a:lvl5pPr>
            <a:lvl6pPr lvl="5">
              <a:spcBef>
                <a:spcPts val="0"/>
              </a:spcBef>
              <a:buClr>
                <a:schemeClr val="lt1"/>
              </a:buClr>
              <a:buSzPct val="100000"/>
              <a:buFont typeface="Lato"/>
              <a:defRPr b="0" sz="4800">
                <a:solidFill>
                  <a:schemeClr val="lt1"/>
                </a:solidFill>
                <a:latin typeface="Lato"/>
                <a:ea typeface="Lato"/>
                <a:cs typeface="Lato"/>
                <a:sym typeface="Lato"/>
              </a:defRPr>
            </a:lvl6pPr>
            <a:lvl7pPr lvl="6">
              <a:spcBef>
                <a:spcPts val="0"/>
              </a:spcBef>
              <a:buClr>
                <a:schemeClr val="lt1"/>
              </a:buClr>
              <a:buSzPct val="100000"/>
              <a:buFont typeface="Lato"/>
              <a:defRPr b="0" sz="4800">
                <a:solidFill>
                  <a:schemeClr val="lt1"/>
                </a:solidFill>
                <a:latin typeface="Lato"/>
                <a:ea typeface="Lato"/>
                <a:cs typeface="Lato"/>
                <a:sym typeface="Lato"/>
              </a:defRPr>
            </a:lvl7pPr>
            <a:lvl8pPr lvl="7">
              <a:spcBef>
                <a:spcPts val="0"/>
              </a:spcBef>
              <a:buClr>
                <a:schemeClr val="lt1"/>
              </a:buClr>
              <a:buSzPct val="100000"/>
              <a:buFont typeface="Lato"/>
              <a:defRPr b="0" sz="4800">
                <a:solidFill>
                  <a:schemeClr val="lt1"/>
                </a:solidFill>
                <a:latin typeface="Lato"/>
                <a:ea typeface="Lato"/>
                <a:cs typeface="Lato"/>
                <a:sym typeface="Lato"/>
              </a:defRPr>
            </a:lvl8pPr>
            <a:lvl9pPr lvl="8">
              <a:spcBef>
                <a:spcPts val="0"/>
              </a:spcBef>
              <a:buClr>
                <a:schemeClr val="lt1"/>
              </a:buClr>
              <a:buSzPct val="100000"/>
              <a:buFont typeface="Lato"/>
              <a:defRPr b="0" sz="4800">
                <a:solidFill>
                  <a:schemeClr val="lt1"/>
                </a:solidFill>
                <a:latin typeface="Lato"/>
                <a:ea typeface="Lato"/>
                <a:cs typeface="Lato"/>
                <a:sym typeface="Lato"/>
              </a:defRPr>
            </a:lvl9pPr>
          </a:lstStyle>
          <a:p/>
        </p:txBody>
      </p:sp>
      <p:sp>
        <p:nvSpPr>
          <p:cNvPr id="37" name="Shape 37"/>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8" name="Shape 38"/>
        <p:cNvGrpSpPr/>
        <p:nvPr/>
      </p:nvGrpSpPr>
      <p:grpSpPr>
        <a:xfrm>
          <a:off x="0" y="0"/>
          <a:ext cx="0" cy="0"/>
          <a:chOff x="0" y="0"/>
          <a:chExt cx="0" cy="0"/>
        </a:xfrm>
      </p:grpSpPr>
      <p:sp>
        <p:nvSpPr>
          <p:cNvPr id="39" name="Shape 39"/>
          <p:cNvSpPr/>
          <p:nvPr/>
        </p:nvSpPr>
        <p:spPr>
          <a:xfrm>
            <a:off x="4572000" y="-25"/>
            <a:ext cx="4572000" cy="5143499"/>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0" name="Shape 40"/>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1" name="Shape 41"/>
          <p:cNvSpPr txBox="1"/>
          <p:nvPr>
            <p:ph type="title"/>
          </p:nvPr>
        </p:nvSpPr>
        <p:spPr>
          <a:xfrm>
            <a:off x="265500" y="1107950"/>
            <a:ext cx="4045199" cy="16836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2" name="Shape 42"/>
          <p:cNvSpPr txBox="1"/>
          <p:nvPr>
            <p:ph idx="1" type="subTitle"/>
          </p:nvPr>
        </p:nvSpPr>
        <p:spPr>
          <a:xfrm>
            <a:off x="265500" y="2845200"/>
            <a:ext cx="4045199" cy="13455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43" name="Shape 43"/>
          <p:cNvSpPr txBox="1"/>
          <p:nvPr>
            <p:ph idx="2" type="body"/>
          </p:nvPr>
        </p:nvSpPr>
        <p:spPr>
          <a:xfrm>
            <a:off x="4939500" y="724200"/>
            <a:ext cx="3837000" cy="3695099"/>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4" name="Shape 44"/>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5" name="Shape 45"/>
        <p:cNvGrpSpPr/>
        <p:nvPr/>
      </p:nvGrpSpPr>
      <p:grpSpPr>
        <a:xfrm>
          <a:off x="0" y="0"/>
          <a:ext cx="0" cy="0"/>
          <a:chOff x="0" y="0"/>
          <a:chExt cx="0" cy="0"/>
        </a:xfrm>
      </p:grpSpPr>
      <p:sp>
        <p:nvSpPr>
          <p:cNvPr id="46" name="Shape 46"/>
          <p:cNvSpPr txBox="1"/>
          <p:nvPr>
            <p:ph idx="1" type="body"/>
          </p:nvPr>
        </p:nvSpPr>
        <p:spPr>
          <a:xfrm>
            <a:off x="319500" y="4230575"/>
            <a:ext cx="5998800" cy="598799"/>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7" name="Shape 47"/>
          <p:cNvSpPr txBox="1"/>
          <p:nvPr>
            <p:ph idx="12" type="sldNum"/>
          </p:nvPr>
        </p:nvSpPr>
        <p:spPr>
          <a:xfrm>
            <a:off x="8490250" y="4681009"/>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391350"/>
            <a:ext cx="8520599" cy="626100"/>
          </a:xfrm>
          <a:prstGeom prst="rect">
            <a:avLst/>
          </a:prstGeom>
          <a:noFill/>
          <a:ln>
            <a:noFill/>
          </a:ln>
        </p:spPr>
        <p:txBody>
          <a:bodyPr anchorCtr="0" anchor="t" bIns="91425" lIns="91425" rIns="91425" tIns="91425"/>
          <a:lstStyle>
            <a:lvl1pPr lvl="0">
              <a:spcBef>
                <a:spcPts val="0"/>
              </a:spcBef>
              <a:buClr>
                <a:schemeClr val="dk1"/>
              </a:buClr>
              <a:buSzPct val="1000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buClr>
                <a:schemeClr val="dk1"/>
              </a:buClr>
              <a:buSzPct val="1000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buClr>
                <a:schemeClr val="dk1"/>
              </a:buClr>
              <a:buSzPct val="1000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buClr>
                <a:schemeClr val="dk1"/>
              </a:buClr>
              <a:buSzPct val="1000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buClr>
                <a:schemeClr val="dk1"/>
              </a:buClr>
              <a:buSzPct val="1000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buClr>
                <a:schemeClr val="dk1"/>
              </a:buClr>
              <a:buSzPct val="1000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buClr>
                <a:schemeClr val="dk1"/>
              </a:buClr>
              <a:buSzPct val="1000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buClr>
                <a:schemeClr val="dk1"/>
              </a:buClr>
              <a:buSzPct val="1000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buClr>
                <a:schemeClr val="dk1"/>
              </a:buClr>
              <a:buSzPct val="1000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Shape 7"/>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Lato"/>
              <a:defRPr sz="1800">
                <a:solidFill>
                  <a:schemeClr val="dk2"/>
                </a:solidFill>
                <a:latin typeface="Lato"/>
                <a:ea typeface="Lato"/>
                <a:cs typeface="Lato"/>
                <a:sym typeface="Lato"/>
              </a:defRPr>
            </a:lvl1pPr>
            <a:lvl2pPr lvl="1">
              <a:lnSpc>
                <a:spcPct val="115000"/>
              </a:lnSpc>
              <a:spcBef>
                <a:spcPts val="0"/>
              </a:spcBef>
              <a:spcAft>
                <a:spcPts val="1600"/>
              </a:spcAft>
              <a:buClr>
                <a:schemeClr val="dk2"/>
              </a:buClr>
              <a:buFont typeface="Lato"/>
              <a:defRPr>
                <a:solidFill>
                  <a:schemeClr val="dk2"/>
                </a:solidFill>
                <a:latin typeface="Lato"/>
                <a:ea typeface="Lato"/>
                <a:cs typeface="Lato"/>
                <a:sym typeface="Lato"/>
              </a:defRPr>
            </a:lvl2pPr>
            <a:lvl3pPr lvl="2">
              <a:lnSpc>
                <a:spcPct val="115000"/>
              </a:lnSpc>
              <a:spcBef>
                <a:spcPts val="0"/>
              </a:spcBef>
              <a:spcAft>
                <a:spcPts val="1600"/>
              </a:spcAft>
              <a:buClr>
                <a:schemeClr val="dk2"/>
              </a:buClr>
              <a:buFont typeface="Lato"/>
              <a:defRPr>
                <a:solidFill>
                  <a:schemeClr val="dk2"/>
                </a:solidFill>
                <a:latin typeface="Lato"/>
                <a:ea typeface="Lato"/>
                <a:cs typeface="Lato"/>
                <a:sym typeface="Lato"/>
              </a:defRPr>
            </a:lvl3pPr>
            <a:lvl4pPr lvl="3">
              <a:lnSpc>
                <a:spcPct val="115000"/>
              </a:lnSpc>
              <a:spcBef>
                <a:spcPts val="0"/>
              </a:spcBef>
              <a:spcAft>
                <a:spcPts val="1600"/>
              </a:spcAft>
              <a:buClr>
                <a:schemeClr val="dk2"/>
              </a:buClr>
              <a:buFont typeface="Lato"/>
              <a:defRPr>
                <a:solidFill>
                  <a:schemeClr val="dk2"/>
                </a:solidFill>
                <a:latin typeface="Lato"/>
                <a:ea typeface="Lato"/>
                <a:cs typeface="Lato"/>
                <a:sym typeface="Lato"/>
              </a:defRPr>
            </a:lvl4pPr>
            <a:lvl5pPr lvl="4">
              <a:lnSpc>
                <a:spcPct val="115000"/>
              </a:lnSpc>
              <a:spcBef>
                <a:spcPts val="0"/>
              </a:spcBef>
              <a:spcAft>
                <a:spcPts val="1600"/>
              </a:spcAft>
              <a:buClr>
                <a:schemeClr val="dk2"/>
              </a:buClr>
              <a:buFont typeface="Lato"/>
              <a:defRPr>
                <a:solidFill>
                  <a:schemeClr val="dk2"/>
                </a:solidFill>
                <a:latin typeface="Lato"/>
                <a:ea typeface="Lato"/>
                <a:cs typeface="Lato"/>
                <a:sym typeface="Lato"/>
              </a:defRPr>
            </a:lvl5pPr>
            <a:lvl6pPr lvl="5">
              <a:lnSpc>
                <a:spcPct val="115000"/>
              </a:lnSpc>
              <a:spcBef>
                <a:spcPts val="0"/>
              </a:spcBef>
              <a:spcAft>
                <a:spcPts val="1600"/>
              </a:spcAft>
              <a:buClr>
                <a:schemeClr val="dk2"/>
              </a:buClr>
              <a:buFont typeface="Lato"/>
              <a:defRPr>
                <a:solidFill>
                  <a:schemeClr val="dk2"/>
                </a:solidFill>
                <a:latin typeface="Lato"/>
                <a:ea typeface="Lato"/>
                <a:cs typeface="Lato"/>
                <a:sym typeface="Lato"/>
              </a:defRPr>
            </a:lvl6pPr>
            <a:lvl7pPr lvl="6">
              <a:lnSpc>
                <a:spcPct val="115000"/>
              </a:lnSpc>
              <a:spcBef>
                <a:spcPts val="0"/>
              </a:spcBef>
              <a:spcAft>
                <a:spcPts val="1600"/>
              </a:spcAft>
              <a:buClr>
                <a:schemeClr val="dk2"/>
              </a:buClr>
              <a:buFont typeface="Lato"/>
              <a:defRPr>
                <a:solidFill>
                  <a:schemeClr val="dk2"/>
                </a:solidFill>
                <a:latin typeface="Lato"/>
                <a:ea typeface="Lato"/>
                <a:cs typeface="Lato"/>
                <a:sym typeface="Lato"/>
              </a:defRPr>
            </a:lvl7pPr>
            <a:lvl8pPr lvl="7">
              <a:lnSpc>
                <a:spcPct val="115000"/>
              </a:lnSpc>
              <a:spcBef>
                <a:spcPts val="0"/>
              </a:spcBef>
              <a:spcAft>
                <a:spcPts val="1600"/>
              </a:spcAft>
              <a:buClr>
                <a:schemeClr val="dk2"/>
              </a:buClr>
              <a:buFont typeface="Lato"/>
              <a:defRPr>
                <a:solidFill>
                  <a:schemeClr val="dk2"/>
                </a:solidFill>
                <a:latin typeface="Lato"/>
                <a:ea typeface="Lato"/>
                <a:cs typeface="Lato"/>
                <a:sym typeface="Lato"/>
              </a:defRPr>
            </a:lvl8pPr>
            <a:lvl9pPr lvl="8">
              <a:lnSpc>
                <a:spcPct val="115000"/>
              </a:lnSpc>
              <a:spcBef>
                <a:spcPts val="0"/>
              </a:spcBef>
              <a:spcAft>
                <a:spcPts val="1600"/>
              </a:spcAft>
              <a:buClr>
                <a:schemeClr val="dk2"/>
              </a:buClr>
              <a:buFont typeface="Lato"/>
              <a:defRPr>
                <a:solidFill>
                  <a:schemeClr val="dk2"/>
                </a:solidFill>
                <a:latin typeface="Lato"/>
                <a:ea typeface="Lato"/>
                <a:cs typeface="Lato"/>
                <a:sym typeface="Lato"/>
              </a:defRPr>
            </a:lvl9pPr>
          </a:lstStyle>
          <a:p/>
        </p:txBody>
      </p:sp>
      <p:sp>
        <p:nvSpPr>
          <p:cNvPr id="8" name="Shape 8"/>
          <p:cNvSpPr txBox="1"/>
          <p:nvPr>
            <p:ph idx="12" type="sldNum"/>
          </p:nvPr>
        </p:nvSpPr>
        <p:spPr>
          <a:xfrm>
            <a:off x="8490250" y="4681009"/>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latin typeface="Lato"/>
                <a:ea typeface="Lato"/>
                <a:cs typeface="Lato"/>
                <a:sym typeface="La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0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04.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03.gif"/><Relationship Id="rId4" Type="http://schemas.openxmlformats.org/officeDocument/2006/relationships/image" Target="../media/image0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0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sp>
        <p:nvSpPr>
          <p:cNvPr id="59" name="Shape 59"/>
          <p:cNvSpPr txBox="1"/>
          <p:nvPr>
            <p:ph type="ctrTitle"/>
          </p:nvPr>
        </p:nvSpPr>
        <p:spPr>
          <a:xfrm>
            <a:off x="3096250" y="1627200"/>
            <a:ext cx="2951399" cy="1584300"/>
          </a:xfrm>
          <a:prstGeom prst="rect">
            <a:avLst/>
          </a:prstGeom>
        </p:spPr>
        <p:txBody>
          <a:bodyPr anchorCtr="0" anchor="ctr" bIns="91425" lIns="91425" rIns="91425" tIns="91425">
            <a:noAutofit/>
          </a:bodyPr>
          <a:lstStyle/>
          <a:p>
            <a:pPr lvl="0">
              <a:spcBef>
                <a:spcPts val="0"/>
              </a:spcBef>
              <a:buNone/>
            </a:pPr>
            <a:r>
              <a:rPr lang="en"/>
              <a:t>Sunpy Website Design</a:t>
            </a:r>
          </a:p>
        </p:txBody>
      </p:sp>
      <p:sp>
        <p:nvSpPr>
          <p:cNvPr id="60" name="Shape 60"/>
          <p:cNvSpPr txBox="1"/>
          <p:nvPr>
            <p:ph idx="1" type="subTitle"/>
          </p:nvPr>
        </p:nvSpPr>
        <p:spPr>
          <a:xfrm>
            <a:off x="3096362" y="3266930"/>
            <a:ext cx="2951399" cy="701399"/>
          </a:xfrm>
          <a:prstGeom prst="rect">
            <a:avLst/>
          </a:prstGeom>
        </p:spPr>
        <p:txBody>
          <a:bodyPr anchorCtr="0" anchor="b" bIns="91425" lIns="91425" rIns="91425" tIns="91425">
            <a:noAutofit/>
          </a:bodyPr>
          <a:lstStyle/>
          <a:p>
            <a:pPr lvl="0">
              <a:spcBef>
                <a:spcPts val="0"/>
              </a:spcBef>
              <a:buNone/>
            </a:pPr>
            <a:r>
              <a:rPr lang="en"/>
              <a:t>Prateek Chanda</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 name="Shape 132"/>
        <p:cNvGrpSpPr/>
        <p:nvPr/>
      </p:nvGrpSpPr>
      <p:grpSpPr>
        <a:xfrm>
          <a:off x="0" y="0"/>
          <a:ext cx="0" cy="0"/>
          <a:chOff x="0" y="0"/>
          <a:chExt cx="0" cy="0"/>
        </a:xfrm>
      </p:grpSpPr>
      <p:sp>
        <p:nvSpPr>
          <p:cNvPr id="133" name="Shape 133"/>
          <p:cNvSpPr txBox="1"/>
          <p:nvPr>
            <p:ph type="title"/>
          </p:nvPr>
        </p:nvSpPr>
        <p:spPr>
          <a:xfrm>
            <a:off x="490250" y="653250"/>
            <a:ext cx="3055500" cy="816300"/>
          </a:xfrm>
          <a:prstGeom prst="rect">
            <a:avLst/>
          </a:prstGeom>
        </p:spPr>
        <p:txBody>
          <a:bodyPr anchorCtr="0" anchor="ctr" bIns="91425" lIns="91425" rIns="91425" tIns="91425">
            <a:noAutofit/>
          </a:bodyPr>
          <a:lstStyle/>
          <a:p>
            <a:pPr lvl="0">
              <a:spcBef>
                <a:spcPts val="0"/>
              </a:spcBef>
              <a:buNone/>
            </a:pPr>
            <a:r>
              <a:rPr lang="en" sz="3000">
                <a:solidFill>
                  <a:srgbClr val="FF9900"/>
                </a:solidFill>
              </a:rPr>
              <a:t>BLOG</a:t>
            </a:r>
          </a:p>
        </p:txBody>
      </p:sp>
      <p:sp>
        <p:nvSpPr>
          <p:cNvPr id="134" name="Shape 134"/>
          <p:cNvSpPr/>
          <p:nvPr/>
        </p:nvSpPr>
        <p:spPr>
          <a:xfrm>
            <a:off x="532025" y="1399475"/>
            <a:ext cx="1963800" cy="1912800"/>
          </a:xfrm>
          <a:prstGeom prst="teardrop">
            <a:avLst>
              <a:gd fmla="val 100000" name="adj"/>
            </a:avLst>
          </a:prstGeom>
          <a:solidFill>
            <a:srgbClr val="07CBFF"/>
          </a:solidFill>
          <a:ln cap="flat" cmpd="sng" w="38100">
            <a:solidFill>
              <a:srgbClr val="20124D"/>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35" name="Shape 135"/>
          <p:cNvSpPr/>
          <p:nvPr/>
        </p:nvSpPr>
        <p:spPr>
          <a:xfrm>
            <a:off x="3381500" y="1399575"/>
            <a:ext cx="1963800" cy="1912800"/>
          </a:xfrm>
          <a:prstGeom prst="teardrop">
            <a:avLst>
              <a:gd fmla="val 100000" name="adj"/>
            </a:avLst>
          </a:prstGeom>
          <a:solidFill>
            <a:srgbClr val="07CBFF"/>
          </a:solidFill>
          <a:ln cap="flat" cmpd="sng" w="38100">
            <a:solidFill>
              <a:srgbClr val="073763"/>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36" name="Shape 136"/>
          <p:cNvSpPr/>
          <p:nvPr/>
        </p:nvSpPr>
        <p:spPr>
          <a:xfrm>
            <a:off x="6107125" y="1428725"/>
            <a:ext cx="1963800" cy="1854300"/>
          </a:xfrm>
          <a:prstGeom prst="teardrop">
            <a:avLst>
              <a:gd fmla="val 100000" name="adj"/>
            </a:avLst>
          </a:prstGeom>
          <a:solidFill>
            <a:srgbClr val="07CBFF"/>
          </a:solidFill>
          <a:ln cap="flat" cmpd="sng" w="38100">
            <a:solidFill>
              <a:srgbClr val="073763"/>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37" name="Shape 137"/>
          <p:cNvCxnSpPr/>
          <p:nvPr/>
        </p:nvCxnSpPr>
        <p:spPr>
          <a:xfrm>
            <a:off x="116625" y="618150"/>
            <a:ext cx="9108900" cy="35100"/>
          </a:xfrm>
          <a:prstGeom prst="straightConnector1">
            <a:avLst/>
          </a:prstGeom>
          <a:noFill/>
          <a:ln cap="flat" cmpd="sng" w="9525">
            <a:solidFill>
              <a:schemeClr val="dk2"/>
            </a:solidFill>
            <a:prstDash val="solid"/>
            <a:round/>
            <a:headEnd len="lg" w="lg" type="none"/>
            <a:tailEnd len="lg" w="lg" type="none"/>
          </a:ln>
        </p:spPr>
      </p:cxnSp>
      <p:sp>
        <p:nvSpPr>
          <p:cNvPr id="138" name="Shape 138"/>
          <p:cNvSpPr txBox="1"/>
          <p:nvPr/>
        </p:nvSpPr>
        <p:spPr>
          <a:xfrm>
            <a:off x="40950" y="35250"/>
            <a:ext cx="9062100" cy="6180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a:spcBef>
                <a:spcPts val="0"/>
              </a:spcBef>
              <a:buNone/>
            </a:pPr>
            <a:r>
              <a:t/>
            </a:r>
            <a:endParaRPr/>
          </a:p>
        </p:txBody>
      </p:sp>
      <p:sp>
        <p:nvSpPr>
          <p:cNvPr id="139" name="Shape 139"/>
          <p:cNvSpPr txBox="1"/>
          <p:nvPr/>
        </p:nvSpPr>
        <p:spPr>
          <a:xfrm>
            <a:off x="174950" y="163275"/>
            <a:ext cx="7581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a:solidFill>
                  <a:srgbClr val="FFFFFF"/>
                </a:solidFill>
                <a:latin typeface="Raleway"/>
                <a:ea typeface="Raleway"/>
                <a:cs typeface="Raleway"/>
                <a:sym typeface="Raleway"/>
              </a:rPr>
              <a:t>Sunpy</a:t>
            </a:r>
          </a:p>
        </p:txBody>
      </p:sp>
      <p:sp>
        <p:nvSpPr>
          <p:cNvPr id="140" name="Shape 140"/>
          <p:cNvSpPr txBox="1"/>
          <p:nvPr/>
        </p:nvSpPr>
        <p:spPr>
          <a:xfrm>
            <a:off x="3875751" y="163500"/>
            <a:ext cx="10614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Contribute</a:t>
            </a:r>
          </a:p>
        </p:txBody>
      </p:sp>
      <p:sp>
        <p:nvSpPr>
          <p:cNvPr id="141" name="Shape 141"/>
          <p:cNvSpPr txBox="1"/>
          <p:nvPr/>
        </p:nvSpPr>
        <p:spPr>
          <a:xfrm>
            <a:off x="2938400" y="163275"/>
            <a:ext cx="7581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Docs</a:t>
            </a:r>
          </a:p>
        </p:txBody>
      </p:sp>
      <p:sp>
        <p:nvSpPr>
          <p:cNvPr id="142" name="Shape 142"/>
          <p:cNvSpPr txBox="1"/>
          <p:nvPr/>
        </p:nvSpPr>
        <p:spPr>
          <a:xfrm>
            <a:off x="1087025" y="163275"/>
            <a:ext cx="7581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About</a:t>
            </a:r>
          </a:p>
        </p:txBody>
      </p:sp>
      <p:sp>
        <p:nvSpPr>
          <p:cNvPr id="143" name="Shape 143"/>
          <p:cNvSpPr txBox="1"/>
          <p:nvPr/>
        </p:nvSpPr>
        <p:spPr>
          <a:xfrm>
            <a:off x="2001037" y="163500"/>
            <a:ext cx="7581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  </a:t>
            </a:r>
            <a:r>
              <a:rPr lang="en">
                <a:solidFill>
                  <a:srgbClr val="FF9900"/>
                </a:solidFill>
                <a:latin typeface="Raleway"/>
                <a:ea typeface="Raleway"/>
                <a:cs typeface="Raleway"/>
                <a:sym typeface="Raleway"/>
              </a:rPr>
              <a:t>Blog</a:t>
            </a:r>
          </a:p>
        </p:txBody>
      </p:sp>
      <p:sp>
        <p:nvSpPr>
          <p:cNvPr id="144" name="Shape 144"/>
          <p:cNvSpPr txBox="1"/>
          <p:nvPr/>
        </p:nvSpPr>
        <p:spPr>
          <a:xfrm>
            <a:off x="5108400" y="163500"/>
            <a:ext cx="8166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Gallery</a:t>
            </a:r>
          </a:p>
        </p:txBody>
      </p:sp>
      <p:sp>
        <p:nvSpPr>
          <p:cNvPr id="145" name="Shape 145"/>
          <p:cNvSpPr txBox="1"/>
          <p:nvPr/>
        </p:nvSpPr>
        <p:spPr>
          <a:xfrm>
            <a:off x="933050" y="1691175"/>
            <a:ext cx="1259700" cy="571500"/>
          </a:xfrm>
          <a:prstGeom prst="rect">
            <a:avLst/>
          </a:prstGeom>
          <a:noFill/>
          <a:ln>
            <a:noFill/>
          </a:ln>
        </p:spPr>
        <p:txBody>
          <a:bodyPr anchorCtr="0" anchor="t" bIns="91425" lIns="91425" rIns="91425" tIns="91425">
            <a:noAutofit/>
          </a:bodyPr>
          <a:lstStyle/>
          <a:p>
            <a:pPr lvl="0" rtl="0">
              <a:lnSpc>
                <a:spcPct val="110000"/>
              </a:lnSpc>
              <a:spcBef>
                <a:spcPts val="1500"/>
              </a:spcBef>
              <a:spcAft>
                <a:spcPts val="800"/>
              </a:spcAft>
              <a:buNone/>
            </a:pPr>
            <a:r>
              <a:rPr b="1" lang="en" sz="1800">
                <a:solidFill>
                  <a:srgbClr val="674EA7"/>
                </a:solidFill>
                <a:latin typeface="Coiny"/>
                <a:ea typeface="Coiny"/>
                <a:cs typeface="Coiny"/>
                <a:sym typeface="Coiny"/>
              </a:rPr>
              <a:t>SPD 2016</a:t>
            </a:r>
          </a:p>
          <a:p>
            <a:pPr lvl="0">
              <a:spcBef>
                <a:spcPts val="0"/>
              </a:spcBef>
              <a:buNone/>
            </a:pPr>
            <a:r>
              <a:t/>
            </a:r>
            <a:endParaRPr/>
          </a:p>
        </p:txBody>
      </p:sp>
      <p:sp>
        <p:nvSpPr>
          <p:cNvPr id="146" name="Shape 146"/>
          <p:cNvSpPr txBox="1"/>
          <p:nvPr/>
        </p:nvSpPr>
        <p:spPr>
          <a:xfrm>
            <a:off x="3696500" y="1755300"/>
            <a:ext cx="1505400" cy="618000"/>
          </a:xfrm>
          <a:prstGeom prst="rect">
            <a:avLst/>
          </a:prstGeom>
          <a:noFill/>
          <a:ln>
            <a:noFill/>
          </a:ln>
        </p:spPr>
        <p:txBody>
          <a:bodyPr anchorCtr="0" anchor="t" bIns="91425" lIns="91425" rIns="91425" tIns="91425">
            <a:noAutofit/>
          </a:bodyPr>
          <a:lstStyle/>
          <a:p>
            <a:pPr lvl="0" rtl="0">
              <a:lnSpc>
                <a:spcPct val="110000"/>
              </a:lnSpc>
              <a:spcBef>
                <a:spcPts val="1500"/>
              </a:spcBef>
              <a:spcAft>
                <a:spcPts val="800"/>
              </a:spcAft>
              <a:buNone/>
            </a:pPr>
            <a:r>
              <a:rPr b="1" lang="en" sz="1800">
                <a:solidFill>
                  <a:srgbClr val="674EA7"/>
                </a:solidFill>
                <a:latin typeface="Coiny"/>
                <a:ea typeface="Coiny"/>
                <a:cs typeface="Coiny"/>
                <a:sym typeface="Coiny"/>
              </a:rPr>
              <a:t>Sunpy 0.7</a:t>
            </a:r>
          </a:p>
          <a:p>
            <a:pPr lvl="0" rtl="0">
              <a:spcBef>
                <a:spcPts val="0"/>
              </a:spcBef>
              <a:buNone/>
            </a:pPr>
            <a:r>
              <a:t/>
            </a:r>
            <a:endParaRPr/>
          </a:p>
        </p:txBody>
      </p:sp>
      <p:sp>
        <p:nvSpPr>
          <p:cNvPr id="147" name="Shape 147"/>
          <p:cNvSpPr txBox="1"/>
          <p:nvPr/>
        </p:nvSpPr>
        <p:spPr>
          <a:xfrm>
            <a:off x="6328750" y="1399575"/>
            <a:ext cx="1963800" cy="863100"/>
          </a:xfrm>
          <a:prstGeom prst="rect">
            <a:avLst/>
          </a:prstGeom>
          <a:noFill/>
          <a:ln>
            <a:noFill/>
          </a:ln>
        </p:spPr>
        <p:txBody>
          <a:bodyPr anchorCtr="0" anchor="t" bIns="91425" lIns="91425" rIns="91425" tIns="91425">
            <a:noAutofit/>
          </a:bodyPr>
          <a:lstStyle/>
          <a:p>
            <a:pPr lvl="0" rtl="0">
              <a:lnSpc>
                <a:spcPct val="110000"/>
              </a:lnSpc>
              <a:spcBef>
                <a:spcPts val="1500"/>
              </a:spcBef>
              <a:spcAft>
                <a:spcPts val="800"/>
              </a:spcAft>
              <a:buNone/>
            </a:pPr>
            <a:r>
              <a:rPr b="1" lang="en" sz="1800">
                <a:solidFill>
                  <a:srgbClr val="674EA7"/>
                </a:solidFill>
                <a:latin typeface="Coiny"/>
                <a:ea typeface="Coiny"/>
                <a:cs typeface="Coiny"/>
                <a:sym typeface="Coiny"/>
              </a:rPr>
              <a:t>Sunpy Update - March 2016</a:t>
            </a:r>
          </a:p>
          <a:p>
            <a:pPr lvl="0" rtl="0">
              <a:spcBef>
                <a:spcPts val="0"/>
              </a:spcBef>
              <a:buNone/>
            </a:pPr>
            <a:r>
              <a:t/>
            </a:r>
            <a:endParaRPr/>
          </a:p>
        </p:txBody>
      </p:sp>
      <p:sp>
        <p:nvSpPr>
          <p:cNvPr id="148" name="Shape 148"/>
          <p:cNvSpPr txBox="1"/>
          <p:nvPr/>
        </p:nvSpPr>
        <p:spPr>
          <a:xfrm>
            <a:off x="991375" y="2402625"/>
            <a:ext cx="1061400" cy="466500"/>
          </a:xfrm>
          <a:prstGeom prst="rect">
            <a:avLst/>
          </a:prstGeom>
          <a:noFill/>
          <a:ln>
            <a:noFill/>
          </a:ln>
        </p:spPr>
        <p:txBody>
          <a:bodyPr anchorCtr="0" anchor="t" bIns="91425" lIns="91425" rIns="91425" tIns="91425">
            <a:noAutofit/>
          </a:bodyPr>
          <a:lstStyle/>
          <a:p>
            <a:pPr lvl="0">
              <a:spcBef>
                <a:spcPts val="0"/>
              </a:spcBef>
              <a:buNone/>
            </a:pPr>
            <a:r>
              <a:rPr lang="en" sz="1100">
                <a:latin typeface="Raleway"/>
                <a:ea typeface="Raleway"/>
                <a:cs typeface="Raleway"/>
                <a:sym typeface="Raleway"/>
              </a:rPr>
              <a:t>Click here to read</a:t>
            </a:r>
          </a:p>
        </p:txBody>
      </p:sp>
      <p:sp>
        <p:nvSpPr>
          <p:cNvPr id="149" name="Shape 149"/>
          <p:cNvSpPr txBox="1"/>
          <p:nvPr/>
        </p:nvSpPr>
        <p:spPr>
          <a:xfrm>
            <a:off x="3770775" y="2402625"/>
            <a:ext cx="1061400" cy="466500"/>
          </a:xfrm>
          <a:prstGeom prst="rect">
            <a:avLst/>
          </a:prstGeom>
          <a:noFill/>
          <a:ln>
            <a:noFill/>
          </a:ln>
        </p:spPr>
        <p:txBody>
          <a:bodyPr anchorCtr="0" anchor="t" bIns="91425" lIns="91425" rIns="91425" tIns="91425">
            <a:noAutofit/>
          </a:bodyPr>
          <a:lstStyle/>
          <a:p>
            <a:pPr lvl="0" rtl="0">
              <a:spcBef>
                <a:spcPts val="0"/>
              </a:spcBef>
              <a:buNone/>
            </a:pPr>
            <a:r>
              <a:rPr lang="en" sz="1100">
                <a:latin typeface="Raleway"/>
                <a:ea typeface="Raleway"/>
                <a:cs typeface="Raleway"/>
                <a:sym typeface="Raleway"/>
              </a:rPr>
              <a:t>Click here to read</a:t>
            </a:r>
          </a:p>
        </p:txBody>
      </p:sp>
      <p:sp>
        <p:nvSpPr>
          <p:cNvPr id="150" name="Shape 150"/>
          <p:cNvSpPr txBox="1"/>
          <p:nvPr/>
        </p:nvSpPr>
        <p:spPr>
          <a:xfrm>
            <a:off x="6558325" y="2402625"/>
            <a:ext cx="1061400" cy="466500"/>
          </a:xfrm>
          <a:prstGeom prst="rect">
            <a:avLst/>
          </a:prstGeom>
          <a:noFill/>
          <a:ln>
            <a:noFill/>
          </a:ln>
        </p:spPr>
        <p:txBody>
          <a:bodyPr anchorCtr="0" anchor="t" bIns="91425" lIns="91425" rIns="91425" tIns="91425">
            <a:noAutofit/>
          </a:bodyPr>
          <a:lstStyle/>
          <a:p>
            <a:pPr lvl="0" rtl="0">
              <a:spcBef>
                <a:spcPts val="0"/>
              </a:spcBef>
              <a:buNone/>
            </a:pPr>
            <a:r>
              <a:rPr lang="en" sz="1100">
                <a:latin typeface="Raleway"/>
                <a:ea typeface="Raleway"/>
                <a:cs typeface="Raleway"/>
                <a:sym typeface="Raleway"/>
              </a:rPr>
              <a:t>Click here to read</a:t>
            </a:r>
          </a:p>
        </p:txBody>
      </p:sp>
      <p:sp>
        <p:nvSpPr>
          <p:cNvPr id="151" name="Shape 151"/>
          <p:cNvSpPr txBox="1"/>
          <p:nvPr/>
        </p:nvSpPr>
        <p:spPr>
          <a:xfrm>
            <a:off x="2414300" y="3603600"/>
            <a:ext cx="3813900" cy="1296000"/>
          </a:xfrm>
          <a:prstGeom prst="rect">
            <a:avLst/>
          </a:prstGeom>
          <a:noFill/>
          <a:ln cap="flat" cmpd="sng" w="28575">
            <a:solidFill>
              <a:srgbClr val="FFFFFF"/>
            </a:solidFill>
            <a:prstDash val="solid"/>
            <a:round/>
            <a:headEnd len="med" w="med" type="none"/>
            <a:tailEnd len="med" w="med" type="none"/>
          </a:ln>
        </p:spPr>
        <p:txBody>
          <a:bodyPr anchorCtr="0" anchor="t" bIns="91425" lIns="91425" rIns="91425" tIns="91425">
            <a:noAutofit/>
          </a:bodyPr>
          <a:lstStyle/>
          <a:p>
            <a:pPr lvl="0" algn="ctr">
              <a:spcBef>
                <a:spcPts val="0"/>
              </a:spcBef>
              <a:buNone/>
            </a:pPr>
            <a:r>
              <a:rPr lang="en" sz="1800">
                <a:solidFill>
                  <a:srgbClr val="FF9900"/>
                </a:solidFill>
                <a:latin typeface="Raleway"/>
                <a:ea typeface="Raleway"/>
                <a:cs typeface="Raleway"/>
                <a:sym typeface="Raleway"/>
              </a:rPr>
              <a:t> </a:t>
            </a:r>
            <a:r>
              <a:rPr b="1" lang="en" sz="1800">
                <a:solidFill>
                  <a:srgbClr val="FF9900"/>
                </a:solidFill>
                <a:latin typeface="Raleway"/>
                <a:ea typeface="Raleway"/>
                <a:cs typeface="Raleway"/>
                <a:sym typeface="Raleway"/>
              </a:rPr>
              <a:t>NEXT POSTS</a:t>
            </a:r>
          </a:p>
        </p:txBody>
      </p:sp>
      <p:sp>
        <p:nvSpPr>
          <p:cNvPr id="152" name="Shape 152"/>
          <p:cNvSpPr txBox="1"/>
          <p:nvPr/>
        </p:nvSpPr>
        <p:spPr>
          <a:xfrm>
            <a:off x="233262" y="4538000"/>
            <a:ext cx="7581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 Code</a:t>
            </a:r>
          </a:p>
        </p:txBody>
      </p:sp>
      <p:sp>
        <p:nvSpPr>
          <p:cNvPr id="153" name="Shape 153"/>
          <p:cNvSpPr txBox="1"/>
          <p:nvPr/>
        </p:nvSpPr>
        <p:spPr>
          <a:xfrm>
            <a:off x="7651127" y="4446250"/>
            <a:ext cx="9330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Google+</a:t>
            </a:r>
          </a:p>
        </p:txBody>
      </p:sp>
      <p:sp>
        <p:nvSpPr>
          <p:cNvPr id="154" name="Shape 154"/>
          <p:cNvSpPr/>
          <p:nvPr/>
        </p:nvSpPr>
        <p:spPr>
          <a:xfrm>
            <a:off x="3737900" y="4058700"/>
            <a:ext cx="1259700" cy="664800"/>
          </a:xfrm>
          <a:prstGeom prst="wedgeRoundRectCallout">
            <a:avLst>
              <a:gd fmla="val -20833" name="adj1"/>
              <a:gd fmla="val 62500" name="adj2"/>
              <a:gd fmla="val 0" name="adj3"/>
            </a:avLst>
          </a:prstGeom>
          <a:noFill/>
          <a:ln cap="flat" cmpd="sng" w="3810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rPr lang="en">
                <a:solidFill>
                  <a:srgbClr val="FFFFFF"/>
                </a:solidFill>
                <a:latin typeface="Raleway"/>
                <a:ea typeface="Raleway"/>
                <a:cs typeface="Raleway"/>
                <a:sym typeface="Raleway"/>
              </a:rPr>
              <a:t>Check here</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8" name="Shape 158"/>
        <p:cNvGrpSpPr/>
        <p:nvPr/>
      </p:nvGrpSpPr>
      <p:grpSpPr>
        <a:xfrm>
          <a:off x="0" y="0"/>
          <a:ext cx="0" cy="0"/>
          <a:chOff x="0" y="0"/>
          <a:chExt cx="0" cy="0"/>
        </a:xfrm>
      </p:grpSpPr>
      <p:pic>
        <p:nvPicPr>
          <p:cNvPr descr="outer-space-stars-planets-catastrophe-explosion-wallpaper-1.jpg" id="159" name="Shape 15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60" name="Shape 160"/>
          <p:cNvSpPr/>
          <p:nvPr/>
        </p:nvSpPr>
        <p:spPr>
          <a:xfrm>
            <a:off x="688125" y="1236300"/>
            <a:ext cx="1784400" cy="1784400"/>
          </a:xfrm>
          <a:prstGeom prst="wedgeRectCallout">
            <a:avLst>
              <a:gd fmla="val -20833" name="adj1"/>
              <a:gd fmla="val 62500" name="adj2"/>
            </a:avLst>
          </a:prstGeom>
          <a:noFill/>
          <a:ln cap="flat" cmpd="sng" w="28575">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rPr lang="en">
                <a:solidFill>
                  <a:srgbClr val="FFFFFF"/>
                </a:solidFill>
                <a:latin typeface="Raleway"/>
                <a:ea typeface="Raleway"/>
                <a:cs typeface="Raleway"/>
                <a:sym typeface="Raleway"/>
              </a:rPr>
              <a:t>Provide FeedBack</a:t>
            </a:r>
          </a:p>
          <a:p>
            <a:pPr lvl="0">
              <a:spcBef>
                <a:spcPts val="0"/>
              </a:spcBef>
              <a:buNone/>
            </a:pPr>
            <a:r>
              <a:t/>
            </a:r>
            <a:endParaRPr>
              <a:solidFill>
                <a:srgbClr val="FFFFFF"/>
              </a:solidFill>
              <a:latin typeface="Raleway"/>
              <a:ea typeface="Raleway"/>
              <a:cs typeface="Raleway"/>
              <a:sym typeface="Raleway"/>
            </a:endParaRPr>
          </a:p>
          <a:p>
            <a:pPr lvl="0">
              <a:spcBef>
                <a:spcPts val="0"/>
              </a:spcBef>
              <a:buNone/>
            </a:pPr>
            <a:r>
              <a:rPr lang="en">
                <a:solidFill>
                  <a:srgbClr val="FFFFFF"/>
                </a:solidFill>
                <a:latin typeface="Raleway"/>
                <a:ea typeface="Raleway"/>
                <a:cs typeface="Raleway"/>
                <a:sym typeface="Raleway"/>
              </a:rPr>
              <a:t>Report Bugs</a:t>
            </a:r>
          </a:p>
          <a:p>
            <a:pPr lvl="0">
              <a:spcBef>
                <a:spcPts val="0"/>
              </a:spcBef>
              <a:buNone/>
            </a:pPr>
            <a:r>
              <a:t/>
            </a:r>
            <a:endParaRPr>
              <a:solidFill>
                <a:srgbClr val="FFFFFF"/>
              </a:solidFill>
              <a:latin typeface="Raleway"/>
              <a:ea typeface="Raleway"/>
              <a:cs typeface="Raleway"/>
              <a:sym typeface="Raleway"/>
            </a:endParaRPr>
          </a:p>
          <a:p>
            <a:pPr lvl="0">
              <a:spcBef>
                <a:spcPts val="0"/>
              </a:spcBef>
              <a:buNone/>
            </a:pPr>
            <a:r>
              <a:rPr lang="en">
                <a:solidFill>
                  <a:srgbClr val="FFFFFF"/>
                </a:solidFill>
                <a:latin typeface="Raleway"/>
                <a:ea typeface="Raleway"/>
                <a:cs typeface="Raleway"/>
                <a:sym typeface="Raleway"/>
              </a:rPr>
              <a:t>Provide Code</a:t>
            </a:r>
          </a:p>
          <a:p>
            <a:pPr lvl="0">
              <a:spcBef>
                <a:spcPts val="0"/>
              </a:spcBef>
              <a:buNone/>
            </a:pPr>
            <a:r>
              <a:t/>
            </a:r>
            <a:endParaRPr>
              <a:solidFill>
                <a:srgbClr val="FFFFFF"/>
              </a:solidFill>
              <a:latin typeface="Raleway"/>
              <a:ea typeface="Raleway"/>
              <a:cs typeface="Raleway"/>
              <a:sym typeface="Raleway"/>
            </a:endParaRPr>
          </a:p>
          <a:p>
            <a:pPr lvl="0">
              <a:spcBef>
                <a:spcPts val="0"/>
              </a:spcBef>
              <a:buNone/>
            </a:pPr>
            <a:r>
              <a:rPr lang="en">
                <a:solidFill>
                  <a:srgbClr val="FFFFFF"/>
                </a:solidFill>
                <a:latin typeface="Raleway"/>
                <a:ea typeface="Raleway"/>
                <a:cs typeface="Raleway"/>
                <a:sym typeface="Raleway"/>
              </a:rPr>
              <a:t>Affiliated Packages</a:t>
            </a:r>
          </a:p>
        </p:txBody>
      </p:sp>
      <p:sp>
        <p:nvSpPr>
          <p:cNvPr id="161" name="Shape 161"/>
          <p:cNvSpPr txBox="1"/>
          <p:nvPr/>
        </p:nvSpPr>
        <p:spPr>
          <a:xfrm>
            <a:off x="40950" y="35250"/>
            <a:ext cx="9062100" cy="6180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t/>
            </a:r>
            <a:endParaRPr/>
          </a:p>
        </p:txBody>
      </p:sp>
      <p:sp>
        <p:nvSpPr>
          <p:cNvPr id="162" name="Shape 162"/>
          <p:cNvSpPr txBox="1"/>
          <p:nvPr/>
        </p:nvSpPr>
        <p:spPr>
          <a:xfrm>
            <a:off x="174950" y="163275"/>
            <a:ext cx="7581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Sunpy</a:t>
            </a:r>
          </a:p>
        </p:txBody>
      </p:sp>
      <p:sp>
        <p:nvSpPr>
          <p:cNvPr id="163" name="Shape 163"/>
          <p:cNvSpPr txBox="1"/>
          <p:nvPr/>
        </p:nvSpPr>
        <p:spPr>
          <a:xfrm>
            <a:off x="1087025" y="163275"/>
            <a:ext cx="7581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About</a:t>
            </a:r>
          </a:p>
        </p:txBody>
      </p:sp>
      <p:sp>
        <p:nvSpPr>
          <p:cNvPr id="164" name="Shape 164"/>
          <p:cNvSpPr txBox="1"/>
          <p:nvPr/>
        </p:nvSpPr>
        <p:spPr>
          <a:xfrm>
            <a:off x="2001037" y="163500"/>
            <a:ext cx="7581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  Blog</a:t>
            </a:r>
          </a:p>
        </p:txBody>
      </p:sp>
      <p:sp>
        <p:nvSpPr>
          <p:cNvPr id="165" name="Shape 165"/>
          <p:cNvSpPr txBox="1"/>
          <p:nvPr/>
        </p:nvSpPr>
        <p:spPr>
          <a:xfrm>
            <a:off x="2938400" y="163275"/>
            <a:ext cx="7581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Docs</a:t>
            </a:r>
          </a:p>
        </p:txBody>
      </p:sp>
      <p:sp>
        <p:nvSpPr>
          <p:cNvPr id="166" name="Shape 166"/>
          <p:cNvSpPr txBox="1"/>
          <p:nvPr/>
        </p:nvSpPr>
        <p:spPr>
          <a:xfrm>
            <a:off x="3875751" y="163500"/>
            <a:ext cx="10614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9900"/>
                </a:solidFill>
                <a:latin typeface="Raleway"/>
                <a:ea typeface="Raleway"/>
                <a:cs typeface="Raleway"/>
                <a:sym typeface="Raleway"/>
              </a:rPr>
              <a:t>Contribute</a:t>
            </a:r>
          </a:p>
        </p:txBody>
      </p:sp>
      <p:sp>
        <p:nvSpPr>
          <p:cNvPr id="167" name="Shape 167"/>
          <p:cNvSpPr txBox="1"/>
          <p:nvPr/>
        </p:nvSpPr>
        <p:spPr>
          <a:xfrm>
            <a:off x="5108400" y="163500"/>
            <a:ext cx="816600" cy="3615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a:solidFill>
                  <a:srgbClr val="FFFFFF"/>
                </a:solidFill>
                <a:latin typeface="Raleway"/>
                <a:ea typeface="Raleway"/>
                <a:cs typeface="Raleway"/>
                <a:sym typeface="Raleway"/>
              </a:rPr>
              <a:t>Gallery</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1" name="Shape 171"/>
        <p:cNvGrpSpPr/>
        <p:nvPr/>
      </p:nvGrpSpPr>
      <p:grpSpPr>
        <a:xfrm>
          <a:off x="0" y="0"/>
          <a:ext cx="0" cy="0"/>
          <a:chOff x="0" y="0"/>
          <a:chExt cx="0" cy="0"/>
        </a:xfrm>
      </p:grpSpPr>
      <p:sp>
        <p:nvSpPr>
          <p:cNvPr id="172" name="Shape 172"/>
          <p:cNvSpPr txBox="1"/>
          <p:nvPr/>
        </p:nvSpPr>
        <p:spPr>
          <a:xfrm>
            <a:off x="326575" y="256600"/>
            <a:ext cx="3942300" cy="688200"/>
          </a:xfrm>
          <a:prstGeom prst="rect">
            <a:avLst/>
          </a:prstGeom>
          <a:noFill/>
          <a:ln>
            <a:noFill/>
          </a:ln>
        </p:spPr>
        <p:txBody>
          <a:bodyPr anchorCtr="0" anchor="t" bIns="91425" lIns="91425" rIns="91425" tIns="91425">
            <a:noAutofit/>
          </a:bodyPr>
          <a:lstStyle/>
          <a:p>
            <a:pPr lvl="0">
              <a:spcBef>
                <a:spcPts val="0"/>
              </a:spcBef>
              <a:buNone/>
            </a:pPr>
            <a:r>
              <a:rPr lang="en" sz="1800">
                <a:solidFill>
                  <a:schemeClr val="dk1"/>
                </a:solidFill>
                <a:latin typeface="Roboto"/>
                <a:ea typeface="Roboto"/>
                <a:cs typeface="Roboto"/>
                <a:sym typeface="Roboto"/>
              </a:rPr>
              <a:t>Sunpy Affiliated Packages</a:t>
            </a:r>
          </a:p>
        </p:txBody>
      </p:sp>
      <p:sp>
        <p:nvSpPr>
          <p:cNvPr id="173" name="Shape 173"/>
          <p:cNvSpPr txBox="1"/>
          <p:nvPr/>
        </p:nvSpPr>
        <p:spPr>
          <a:xfrm>
            <a:off x="478200" y="898075"/>
            <a:ext cx="6671400" cy="921300"/>
          </a:xfrm>
          <a:prstGeom prst="rect">
            <a:avLst/>
          </a:prstGeom>
          <a:noFill/>
          <a:ln>
            <a:noFill/>
          </a:ln>
        </p:spPr>
        <p:txBody>
          <a:bodyPr anchorCtr="0" anchor="t" bIns="91425" lIns="91425" rIns="91425" tIns="91425">
            <a:noAutofit/>
          </a:bodyPr>
          <a:lstStyle/>
          <a:p>
            <a:pPr lvl="0">
              <a:spcBef>
                <a:spcPts val="0"/>
              </a:spcBef>
              <a:buNone/>
            </a:pPr>
            <a:r>
              <a:rPr lang="en">
                <a:solidFill>
                  <a:srgbClr val="CC0000"/>
                </a:solidFill>
                <a:latin typeface="Roboto"/>
                <a:ea typeface="Roboto"/>
                <a:cs typeface="Roboto"/>
                <a:sym typeface="Roboto"/>
              </a:rPr>
              <a:t>An affiliated package is an astronomy-related Python package that is not part of the Sunpy core package, but has requested to be included as part of the Sunpy project’s community. These packages are expressing an interest in Sunpy’s goals of improving reuse, interoperability, and interface standards for python astronomy and astrophysics packages.</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7" name="Shape 177"/>
        <p:cNvGrpSpPr/>
        <p:nvPr/>
      </p:nvGrpSpPr>
      <p:grpSpPr>
        <a:xfrm>
          <a:off x="0" y="0"/>
          <a:ext cx="0" cy="0"/>
          <a:chOff x="0" y="0"/>
          <a:chExt cx="0" cy="0"/>
        </a:xfrm>
      </p:grpSpPr>
      <p:sp>
        <p:nvSpPr>
          <p:cNvPr id="178" name="Shape 178"/>
          <p:cNvSpPr txBox="1"/>
          <p:nvPr>
            <p:ph type="title"/>
          </p:nvPr>
        </p:nvSpPr>
        <p:spPr>
          <a:xfrm>
            <a:off x="490250" y="526350"/>
            <a:ext cx="5434800" cy="1071600"/>
          </a:xfrm>
          <a:prstGeom prst="rect">
            <a:avLst/>
          </a:prstGeom>
        </p:spPr>
        <p:txBody>
          <a:bodyPr anchorCtr="0" anchor="ctr" bIns="91425" lIns="91425" rIns="91425" tIns="91425">
            <a:noAutofit/>
          </a:bodyPr>
          <a:lstStyle/>
          <a:p>
            <a:pPr lvl="0">
              <a:spcBef>
                <a:spcPts val="0"/>
              </a:spcBef>
              <a:buNone/>
            </a:pPr>
            <a:r>
              <a:rPr lang="en" sz="3000"/>
              <a:t>Feautured Packages</a:t>
            </a:r>
          </a:p>
        </p:txBody>
      </p:sp>
      <p:sp>
        <p:nvSpPr>
          <p:cNvPr id="179" name="Shape 179"/>
          <p:cNvSpPr txBox="1"/>
          <p:nvPr/>
        </p:nvSpPr>
        <p:spPr>
          <a:xfrm>
            <a:off x="536500" y="1679500"/>
            <a:ext cx="7849500" cy="3020700"/>
          </a:xfrm>
          <a:prstGeom prst="rect">
            <a:avLst/>
          </a:prstGeom>
          <a:noFill/>
          <a:ln>
            <a:noFill/>
          </a:ln>
        </p:spPr>
        <p:txBody>
          <a:bodyPr anchorCtr="0" anchor="t" bIns="91425" lIns="91425" rIns="91425" tIns="91425">
            <a:noAutofit/>
          </a:bodyPr>
          <a:lstStyle/>
          <a:p>
            <a:pPr indent="-342900" lvl="0" marL="457200" rtl="0">
              <a:spcBef>
                <a:spcPts val="0"/>
              </a:spcBef>
              <a:buClr>
                <a:srgbClr val="FFFFFF"/>
              </a:buClr>
              <a:buSzPct val="100000"/>
              <a:buFont typeface="Roboto"/>
              <a:buChar char="●"/>
            </a:pPr>
            <a:r>
              <a:rPr lang="en" sz="1800">
                <a:solidFill>
                  <a:srgbClr val="FFFFFF"/>
                </a:solidFill>
                <a:latin typeface="Roboto"/>
                <a:ea typeface="Roboto"/>
                <a:cs typeface="Roboto"/>
                <a:sym typeface="Roboto"/>
              </a:rPr>
              <a:t>&lt;packagename1&gt;  :  About - (Some brief description)</a:t>
            </a:r>
          </a:p>
          <a:p>
            <a:pPr lvl="0" rtl="0">
              <a:spcBef>
                <a:spcPts val="0"/>
              </a:spcBef>
              <a:buNone/>
            </a:pPr>
            <a:r>
              <a:rPr lang="en" sz="1800">
                <a:solidFill>
                  <a:srgbClr val="FFFFFF"/>
                </a:solidFill>
                <a:latin typeface="Roboto"/>
                <a:ea typeface="Roboto"/>
                <a:cs typeface="Roboto"/>
                <a:sym typeface="Roboto"/>
              </a:rPr>
              <a:t>                                            Developed by - &lt;author&gt;</a:t>
            </a:r>
          </a:p>
          <a:p>
            <a:pPr lvl="0" rtl="0">
              <a:spcBef>
                <a:spcPts val="0"/>
              </a:spcBef>
              <a:buNone/>
            </a:pPr>
            <a:r>
              <a:t/>
            </a:r>
            <a:endParaRPr sz="1800">
              <a:solidFill>
                <a:srgbClr val="FFFFFF"/>
              </a:solidFill>
              <a:latin typeface="Roboto"/>
              <a:ea typeface="Roboto"/>
              <a:cs typeface="Roboto"/>
              <a:sym typeface="Roboto"/>
            </a:endParaRPr>
          </a:p>
          <a:p>
            <a:pPr indent="-342900" lvl="0" marL="457200" rtl="0">
              <a:spcBef>
                <a:spcPts val="0"/>
              </a:spcBef>
              <a:buClr>
                <a:srgbClr val="FFFFFF"/>
              </a:buClr>
              <a:buSzPct val="100000"/>
              <a:buFont typeface="Roboto"/>
              <a:buChar char="●"/>
            </a:pPr>
            <a:r>
              <a:rPr lang="en" sz="1800">
                <a:solidFill>
                  <a:srgbClr val="FFFFFF"/>
                </a:solidFill>
                <a:latin typeface="Roboto"/>
                <a:ea typeface="Roboto"/>
                <a:cs typeface="Roboto"/>
                <a:sym typeface="Roboto"/>
              </a:rPr>
              <a:t> &lt;packagename2&gt;  :  About - (Some brief description)</a:t>
            </a:r>
          </a:p>
          <a:p>
            <a:pPr lvl="0" rtl="0">
              <a:spcBef>
                <a:spcPts val="0"/>
              </a:spcBef>
              <a:buSzPct val="61111"/>
              <a:buNone/>
            </a:pPr>
            <a:r>
              <a:rPr lang="en" sz="1800">
                <a:solidFill>
                  <a:srgbClr val="FFFFFF"/>
                </a:solidFill>
                <a:latin typeface="Roboto"/>
                <a:ea typeface="Roboto"/>
                <a:cs typeface="Roboto"/>
                <a:sym typeface="Roboto"/>
              </a:rPr>
              <a:t>                                            Developed by - &lt;author&gt;</a:t>
            </a:r>
          </a:p>
          <a:p>
            <a:pPr lvl="0">
              <a:spcBef>
                <a:spcPts val="0"/>
              </a:spcBef>
              <a:buNone/>
            </a:pPr>
            <a:r>
              <a:rPr lang="en" sz="1800">
                <a:solidFill>
                  <a:srgbClr val="FFFFFF"/>
                </a:solidFill>
                <a:latin typeface="Roboto"/>
                <a:ea typeface="Roboto"/>
                <a:cs typeface="Roboto"/>
                <a:sym typeface="Roboto"/>
              </a:rPr>
              <a:t>                          </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3" name="Shape 183"/>
        <p:cNvGrpSpPr/>
        <p:nvPr/>
      </p:nvGrpSpPr>
      <p:grpSpPr>
        <a:xfrm>
          <a:off x="0" y="0"/>
          <a:ext cx="0" cy="0"/>
          <a:chOff x="0" y="0"/>
          <a:chExt cx="0" cy="0"/>
        </a:xfrm>
      </p:grpSpPr>
      <p:sp>
        <p:nvSpPr>
          <p:cNvPr id="184" name="Shape 184"/>
          <p:cNvSpPr txBox="1"/>
          <p:nvPr>
            <p:ph type="title"/>
          </p:nvPr>
        </p:nvSpPr>
        <p:spPr>
          <a:xfrm>
            <a:off x="265500" y="1107950"/>
            <a:ext cx="4045200" cy="1683600"/>
          </a:xfrm>
          <a:prstGeom prst="rect">
            <a:avLst/>
          </a:prstGeom>
        </p:spPr>
        <p:txBody>
          <a:bodyPr anchorCtr="0" anchor="b" bIns="91425" lIns="91425" rIns="91425" tIns="91425">
            <a:noAutofit/>
          </a:bodyPr>
          <a:lstStyle/>
          <a:p>
            <a:pPr lvl="0">
              <a:spcBef>
                <a:spcPts val="0"/>
              </a:spcBef>
              <a:buNone/>
            </a:pPr>
            <a:r>
              <a:rPr lang="en"/>
              <a:t>Installing</a:t>
            </a:r>
          </a:p>
        </p:txBody>
      </p:sp>
      <p:sp>
        <p:nvSpPr>
          <p:cNvPr id="185" name="Shape 185"/>
          <p:cNvSpPr txBox="1"/>
          <p:nvPr>
            <p:ph idx="1" type="subTitle"/>
          </p:nvPr>
        </p:nvSpPr>
        <p:spPr>
          <a:xfrm>
            <a:off x="265500" y="2845200"/>
            <a:ext cx="4045200" cy="1345500"/>
          </a:xfrm>
          <a:prstGeom prst="rect">
            <a:avLst/>
          </a:prstGeom>
        </p:spPr>
        <p:txBody>
          <a:bodyPr anchorCtr="0" anchor="t" bIns="91425" lIns="91425" rIns="91425" tIns="91425">
            <a:noAutofit/>
          </a:bodyPr>
          <a:lstStyle/>
          <a:p>
            <a:pPr lvl="0">
              <a:spcBef>
                <a:spcPts val="0"/>
              </a:spcBef>
              <a:buNone/>
            </a:pPr>
            <a:r>
              <a:rPr lang="en"/>
              <a:t>Affiliated Packages</a:t>
            </a:r>
          </a:p>
        </p:txBody>
      </p:sp>
      <p:sp>
        <p:nvSpPr>
          <p:cNvPr id="186" name="Shape 186"/>
          <p:cNvSpPr txBox="1"/>
          <p:nvPr>
            <p:ph idx="2" type="body"/>
          </p:nvPr>
        </p:nvSpPr>
        <p:spPr>
          <a:xfrm>
            <a:off x="4939500" y="724200"/>
            <a:ext cx="3837000" cy="1683600"/>
          </a:xfrm>
          <a:prstGeom prst="rect">
            <a:avLst/>
          </a:prstGeom>
        </p:spPr>
        <p:txBody>
          <a:bodyPr anchorCtr="0" anchor="ctr" bIns="91425" lIns="91425" rIns="91425" tIns="91425">
            <a:noAutofit/>
          </a:bodyPr>
          <a:lstStyle/>
          <a:p>
            <a:pPr lvl="0">
              <a:spcBef>
                <a:spcPts val="0"/>
              </a:spcBef>
              <a:buNone/>
            </a:pPr>
            <a:r>
              <a:rPr lang="en"/>
              <a:t>Some brief description about installing the  affiliated packages</a:t>
            </a:r>
          </a:p>
        </p:txBody>
      </p:sp>
      <p:sp>
        <p:nvSpPr>
          <p:cNvPr id="187" name="Shape 187"/>
          <p:cNvSpPr txBox="1"/>
          <p:nvPr/>
        </p:nvSpPr>
        <p:spPr>
          <a:xfrm>
            <a:off x="5143500" y="2379300"/>
            <a:ext cx="3335700" cy="1901100"/>
          </a:xfrm>
          <a:prstGeom prst="rect">
            <a:avLst/>
          </a:prstGeom>
          <a:noFill/>
          <a:ln>
            <a:noFill/>
          </a:ln>
        </p:spPr>
        <p:txBody>
          <a:bodyPr anchorCtr="0" anchor="t" bIns="91425" lIns="91425" rIns="91425" tIns="91425">
            <a:noAutofit/>
          </a:bodyPr>
          <a:lstStyle/>
          <a:p>
            <a:pPr lvl="0" rtl="0">
              <a:lnSpc>
                <a:spcPct val="115000"/>
              </a:lnSpc>
              <a:spcBef>
                <a:spcPts val="0"/>
              </a:spcBef>
              <a:spcAft>
                <a:spcPts val="1600"/>
              </a:spcAft>
              <a:buNone/>
            </a:pPr>
            <a:r>
              <a:rPr lang="en" sz="1800">
                <a:solidFill>
                  <a:schemeClr val="lt1"/>
                </a:solidFill>
                <a:latin typeface="Lato"/>
                <a:ea typeface="Lato"/>
                <a:cs typeface="Lato"/>
                <a:sym typeface="Lato"/>
              </a:rPr>
              <a:t>Installation Procedures</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1" name="Shape 191"/>
        <p:cNvGrpSpPr/>
        <p:nvPr/>
      </p:nvGrpSpPr>
      <p:grpSpPr>
        <a:xfrm>
          <a:off x="0" y="0"/>
          <a:ext cx="0" cy="0"/>
          <a:chOff x="0" y="0"/>
          <a:chExt cx="0" cy="0"/>
        </a:xfrm>
      </p:grpSpPr>
      <p:sp>
        <p:nvSpPr>
          <p:cNvPr id="192" name="Shape 192"/>
          <p:cNvSpPr txBox="1"/>
          <p:nvPr>
            <p:ph type="title"/>
          </p:nvPr>
        </p:nvSpPr>
        <p:spPr>
          <a:xfrm>
            <a:off x="490250" y="526350"/>
            <a:ext cx="5618700" cy="709800"/>
          </a:xfrm>
          <a:prstGeom prst="rect">
            <a:avLst/>
          </a:prstGeom>
        </p:spPr>
        <p:txBody>
          <a:bodyPr anchorCtr="0" anchor="ctr" bIns="91425" lIns="91425" rIns="91425" tIns="91425">
            <a:noAutofit/>
          </a:bodyPr>
          <a:lstStyle/>
          <a:p>
            <a:pPr lvl="0">
              <a:spcBef>
                <a:spcPts val="0"/>
              </a:spcBef>
              <a:buNone/>
            </a:pPr>
            <a:r>
              <a:rPr lang="en"/>
              <a:t>Registry</a:t>
            </a:r>
          </a:p>
        </p:txBody>
      </p:sp>
      <p:sp>
        <p:nvSpPr>
          <p:cNvPr id="193" name="Shape 193"/>
          <p:cNvSpPr txBox="1"/>
          <p:nvPr/>
        </p:nvSpPr>
        <p:spPr>
          <a:xfrm>
            <a:off x="618150" y="1632850"/>
            <a:ext cx="7709400" cy="2962500"/>
          </a:xfrm>
          <a:prstGeom prst="rect">
            <a:avLst/>
          </a:prstGeom>
          <a:noFill/>
          <a:ln cap="flat" cmpd="sng" w="19050">
            <a:solidFill>
              <a:srgbClr val="FFFFFF"/>
            </a:solidFill>
            <a:prstDash val="solid"/>
            <a:round/>
            <a:headEnd len="med" w="med" type="none"/>
            <a:tailEnd len="med" w="med" type="none"/>
          </a:ln>
        </p:spPr>
        <p:txBody>
          <a:bodyPr anchorCtr="0" anchor="t" bIns="91425" lIns="91425" rIns="91425" tIns="91425">
            <a:noAutofit/>
          </a:bodyPr>
          <a:lstStyle/>
          <a:p>
            <a:pPr lvl="0">
              <a:spcBef>
                <a:spcPts val="0"/>
              </a:spcBef>
              <a:buNone/>
            </a:pPr>
            <a:r>
              <a:t/>
            </a:r>
            <a:endParaRPr/>
          </a:p>
        </p:txBody>
      </p:sp>
      <p:cxnSp>
        <p:nvCxnSpPr>
          <p:cNvPr id="194" name="Shape 194"/>
          <p:cNvCxnSpPr/>
          <p:nvPr/>
        </p:nvCxnSpPr>
        <p:spPr>
          <a:xfrm flipH="1" rot="10800000">
            <a:off x="641475" y="2040925"/>
            <a:ext cx="7721100" cy="46800"/>
          </a:xfrm>
          <a:prstGeom prst="straightConnector1">
            <a:avLst/>
          </a:prstGeom>
          <a:noFill/>
          <a:ln cap="flat" cmpd="sng" w="9525">
            <a:solidFill>
              <a:schemeClr val="dk2"/>
            </a:solidFill>
            <a:prstDash val="solid"/>
            <a:round/>
            <a:headEnd len="lg" w="lg" type="none"/>
            <a:tailEnd len="lg" w="lg" type="none"/>
          </a:ln>
        </p:spPr>
      </p:cxnSp>
      <p:sp>
        <p:nvSpPr>
          <p:cNvPr id="195" name="Shape 195"/>
          <p:cNvSpPr txBox="1"/>
          <p:nvPr/>
        </p:nvSpPr>
        <p:spPr>
          <a:xfrm>
            <a:off x="653150" y="1632850"/>
            <a:ext cx="7639500" cy="2962500"/>
          </a:xfrm>
          <a:prstGeom prst="rect">
            <a:avLst/>
          </a:prstGeom>
          <a:noFill/>
          <a:ln cap="flat" cmpd="sng" w="19050">
            <a:solidFill>
              <a:srgbClr val="FFFFFF"/>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a:solidFill>
                  <a:srgbClr val="FFFFFF"/>
                </a:solidFill>
                <a:latin typeface="Lato"/>
                <a:ea typeface="Lato"/>
                <a:cs typeface="Lato"/>
                <a:sym typeface="Lato"/>
              </a:rPr>
              <a:t>Package_name          Stable                    Web_Page               Code Repository                  Maintainer</a:t>
            </a:r>
          </a:p>
          <a:p>
            <a:pPr lvl="0">
              <a:spcBef>
                <a:spcPts val="0"/>
              </a:spcBef>
              <a:buNone/>
            </a:pPr>
            <a:r>
              <a:t/>
            </a:r>
            <a:endParaRPr>
              <a:solidFill>
                <a:srgbClr val="FFFFFF"/>
              </a:solidFill>
              <a:latin typeface="Lato"/>
              <a:ea typeface="Lato"/>
              <a:cs typeface="Lato"/>
              <a:sym typeface="Lato"/>
            </a:endParaRPr>
          </a:p>
          <a:p>
            <a:pPr lvl="0">
              <a:spcBef>
                <a:spcPts val="0"/>
              </a:spcBef>
              <a:buNone/>
            </a:pPr>
            <a:r>
              <a:t/>
            </a:r>
            <a:endParaRPr>
              <a:solidFill>
                <a:srgbClr val="FFFFFF"/>
              </a:solidFill>
              <a:latin typeface="Lato"/>
              <a:ea typeface="Lato"/>
              <a:cs typeface="Lato"/>
              <a:sym typeface="Lato"/>
            </a:endParaRPr>
          </a:p>
          <a:p>
            <a:pPr lvl="0">
              <a:spcBef>
                <a:spcPts val="0"/>
              </a:spcBef>
              <a:buNone/>
            </a:pPr>
            <a:r>
              <a:t/>
            </a:r>
            <a:endParaRPr>
              <a:solidFill>
                <a:srgbClr val="FFFFFF"/>
              </a:solidFill>
              <a:latin typeface="Lato"/>
              <a:ea typeface="Lato"/>
              <a:cs typeface="Lato"/>
              <a:sym typeface="Lato"/>
            </a:endParaRPr>
          </a:p>
          <a:p>
            <a:pPr lvl="0">
              <a:spcBef>
                <a:spcPts val="0"/>
              </a:spcBef>
              <a:buNone/>
            </a:pPr>
            <a:r>
              <a:t/>
            </a:r>
            <a:endParaRPr>
              <a:solidFill>
                <a:srgbClr val="FFFFFF"/>
              </a:solidFill>
              <a:latin typeface="Lato"/>
              <a:ea typeface="Lato"/>
              <a:cs typeface="Lato"/>
              <a:sym typeface="Lato"/>
            </a:endParaRPr>
          </a:p>
          <a:p>
            <a:pPr lvl="0">
              <a:spcBef>
                <a:spcPts val="0"/>
              </a:spcBef>
              <a:buNone/>
            </a:pPr>
            <a:r>
              <a:rPr lang="en">
                <a:solidFill>
                  <a:srgbClr val="FFFFFF"/>
                </a:solidFill>
                <a:latin typeface="Lato"/>
                <a:ea typeface="Lato"/>
                <a:cs typeface="Lato"/>
                <a:sym typeface="Lato"/>
              </a:rPr>
              <a:t>&lt;package1&gt;                Yes                     link                                     link                                              Author name</a:t>
            </a:r>
          </a:p>
          <a:p>
            <a:pPr lvl="0">
              <a:spcBef>
                <a:spcPts val="0"/>
              </a:spcBef>
              <a:buNone/>
            </a:pPr>
            <a:r>
              <a:t/>
            </a:r>
            <a:endParaRPr>
              <a:solidFill>
                <a:srgbClr val="FFFFFF"/>
              </a:solidFill>
              <a:latin typeface="Lato"/>
              <a:ea typeface="Lato"/>
              <a:cs typeface="Lato"/>
              <a:sym typeface="Lato"/>
            </a:endParaRPr>
          </a:p>
          <a:p>
            <a:pPr lvl="0">
              <a:spcBef>
                <a:spcPts val="0"/>
              </a:spcBef>
              <a:buNone/>
            </a:pPr>
            <a:r>
              <a:t/>
            </a:r>
            <a:endParaRPr>
              <a:solidFill>
                <a:srgbClr val="FFFFFF"/>
              </a:solidFill>
              <a:latin typeface="Lato"/>
              <a:ea typeface="Lato"/>
              <a:cs typeface="Lato"/>
              <a:sym typeface="Lato"/>
            </a:endParaRPr>
          </a:p>
          <a:p>
            <a:pPr lvl="0">
              <a:spcBef>
                <a:spcPts val="0"/>
              </a:spcBef>
              <a:buNone/>
            </a:pPr>
            <a:r>
              <a:rPr lang="en">
                <a:solidFill>
                  <a:srgbClr val="FFFFFF"/>
                </a:solidFill>
                <a:latin typeface="Lato"/>
                <a:ea typeface="Lato"/>
                <a:cs typeface="Lato"/>
                <a:sym typeface="Lato"/>
              </a:rPr>
              <a:t>&lt;package2&gt;               Yes                     link                                     link                                              Author name</a:t>
            </a:r>
          </a:p>
          <a:p>
            <a:pPr lvl="0">
              <a:spcBef>
                <a:spcPts val="0"/>
              </a:spcBef>
              <a:buNone/>
            </a:pPr>
            <a:r>
              <a:t/>
            </a:r>
            <a:endParaRPr>
              <a:solidFill>
                <a:srgbClr val="FFFFFF"/>
              </a:solidFill>
              <a:latin typeface="Lato"/>
              <a:ea typeface="Lato"/>
              <a:cs typeface="Lato"/>
              <a:sym typeface="Lato"/>
            </a:endParaRPr>
          </a:p>
          <a:p>
            <a:pPr lvl="0">
              <a:spcBef>
                <a:spcPts val="0"/>
              </a:spcBef>
              <a:buNone/>
            </a:pPr>
            <a:r>
              <a:t/>
            </a:r>
            <a:endParaRPr>
              <a:solidFill>
                <a:srgbClr val="FFFFFF"/>
              </a:solidFill>
              <a:latin typeface="Lato"/>
              <a:ea typeface="Lato"/>
              <a:cs typeface="Lato"/>
              <a:sym typeface="Lato"/>
            </a:endParaRPr>
          </a:p>
          <a:p>
            <a:pPr lvl="0">
              <a:spcBef>
                <a:spcPts val="0"/>
              </a:spcBef>
              <a:buNone/>
            </a:pPr>
            <a:r>
              <a:t/>
            </a:r>
            <a:endParaRPr>
              <a:solidFill>
                <a:srgbClr val="FFFFFF"/>
              </a:solidFill>
              <a:latin typeface="Lato"/>
              <a:ea typeface="Lato"/>
              <a:cs typeface="Lato"/>
              <a:sym typeface="Lato"/>
            </a:endParaRPr>
          </a:p>
          <a:p>
            <a:pPr lvl="0">
              <a:spcBef>
                <a:spcPts val="0"/>
              </a:spcBef>
              <a:buNone/>
            </a:pPr>
            <a:r>
              <a:rPr lang="en">
                <a:solidFill>
                  <a:srgbClr val="FFFFFF"/>
                </a:solidFill>
                <a:latin typeface="Lato"/>
                <a:ea typeface="Lato"/>
                <a:cs typeface="Lato"/>
                <a:sym typeface="Lato"/>
              </a:rPr>
              <a:t>&lt;package3&gt;                     Yes                     link                                     link                                              Author name</a:t>
            </a:r>
          </a:p>
        </p:txBody>
      </p:sp>
      <p:cxnSp>
        <p:nvCxnSpPr>
          <p:cNvPr id="196" name="Shape 196"/>
          <p:cNvCxnSpPr>
            <a:stCxn id="195" idx="0"/>
            <a:endCxn id="193" idx="2"/>
          </p:cNvCxnSpPr>
          <p:nvPr/>
        </p:nvCxnSpPr>
        <p:spPr>
          <a:xfrm>
            <a:off x="4472900" y="1632850"/>
            <a:ext cx="0" cy="2962500"/>
          </a:xfrm>
          <a:prstGeom prst="straightConnector1">
            <a:avLst/>
          </a:prstGeom>
          <a:noFill/>
          <a:ln cap="flat" cmpd="sng" w="19050">
            <a:solidFill>
              <a:srgbClr val="FFFFFF"/>
            </a:solidFill>
            <a:prstDash val="solid"/>
            <a:round/>
            <a:headEnd len="lg" w="lg" type="none"/>
            <a:tailEnd len="lg" w="lg" type="none"/>
          </a:ln>
        </p:spPr>
      </p:cxnSp>
      <p:cxnSp>
        <p:nvCxnSpPr>
          <p:cNvPr id="197" name="Shape 197"/>
          <p:cNvCxnSpPr/>
          <p:nvPr/>
        </p:nvCxnSpPr>
        <p:spPr>
          <a:xfrm>
            <a:off x="6468100" y="1632850"/>
            <a:ext cx="0" cy="2962500"/>
          </a:xfrm>
          <a:prstGeom prst="straightConnector1">
            <a:avLst/>
          </a:prstGeom>
          <a:noFill/>
          <a:ln cap="flat" cmpd="sng" w="19050">
            <a:solidFill>
              <a:srgbClr val="FFFFFF"/>
            </a:solidFill>
            <a:prstDash val="solid"/>
            <a:round/>
            <a:headEnd len="lg" w="lg" type="none"/>
            <a:tailEnd len="lg" w="lg" type="none"/>
          </a:ln>
        </p:spPr>
      </p:cxnSp>
      <p:cxnSp>
        <p:nvCxnSpPr>
          <p:cNvPr id="198" name="Shape 198"/>
          <p:cNvCxnSpPr/>
          <p:nvPr/>
        </p:nvCxnSpPr>
        <p:spPr>
          <a:xfrm>
            <a:off x="3063200" y="1632850"/>
            <a:ext cx="0" cy="2962500"/>
          </a:xfrm>
          <a:prstGeom prst="straightConnector1">
            <a:avLst/>
          </a:prstGeom>
          <a:noFill/>
          <a:ln cap="flat" cmpd="sng" w="19050">
            <a:solidFill>
              <a:srgbClr val="FFFFFF"/>
            </a:solidFill>
            <a:prstDash val="solid"/>
            <a:round/>
            <a:headEnd len="lg" w="lg" type="none"/>
            <a:tailEnd len="lg" w="lg" type="none"/>
          </a:ln>
        </p:spPr>
      </p:cxnSp>
      <p:cxnSp>
        <p:nvCxnSpPr>
          <p:cNvPr id="199" name="Shape 199"/>
          <p:cNvCxnSpPr/>
          <p:nvPr/>
        </p:nvCxnSpPr>
        <p:spPr>
          <a:xfrm>
            <a:off x="2049275" y="1632850"/>
            <a:ext cx="0" cy="2962500"/>
          </a:xfrm>
          <a:prstGeom prst="straightConnector1">
            <a:avLst/>
          </a:prstGeom>
          <a:noFill/>
          <a:ln cap="flat" cmpd="sng" w="19050">
            <a:solidFill>
              <a:srgbClr val="FFFFFF"/>
            </a:solidFill>
            <a:prstDash val="solid"/>
            <a:round/>
            <a:headEnd len="lg" w="lg" type="none"/>
            <a:tailEnd len="lg" w="lg" type="none"/>
          </a:ln>
        </p:spPr>
      </p:cxnSp>
      <p:cxnSp>
        <p:nvCxnSpPr>
          <p:cNvPr id="200" name="Shape 200"/>
          <p:cNvCxnSpPr/>
          <p:nvPr/>
        </p:nvCxnSpPr>
        <p:spPr>
          <a:xfrm>
            <a:off x="618150" y="2472625"/>
            <a:ext cx="7709400" cy="0"/>
          </a:xfrm>
          <a:prstGeom prst="straightConnector1">
            <a:avLst/>
          </a:prstGeom>
          <a:noFill/>
          <a:ln cap="flat" cmpd="sng" w="19050">
            <a:solidFill>
              <a:srgbClr val="FFFFFF"/>
            </a:solidFill>
            <a:prstDash val="solid"/>
            <a:round/>
            <a:headEnd len="lg" w="lg" type="none"/>
            <a:tailEnd len="lg" w="lg" type="none"/>
          </a:ln>
        </p:spPr>
      </p:cxnSp>
      <p:cxnSp>
        <p:nvCxnSpPr>
          <p:cNvPr id="201" name="Shape 201"/>
          <p:cNvCxnSpPr/>
          <p:nvPr/>
        </p:nvCxnSpPr>
        <p:spPr>
          <a:xfrm>
            <a:off x="647325" y="3942950"/>
            <a:ext cx="7709400" cy="0"/>
          </a:xfrm>
          <a:prstGeom prst="straightConnector1">
            <a:avLst/>
          </a:prstGeom>
          <a:noFill/>
          <a:ln cap="flat" cmpd="sng" w="19050">
            <a:solidFill>
              <a:srgbClr val="FFFFFF"/>
            </a:solidFill>
            <a:prstDash val="solid"/>
            <a:round/>
            <a:headEnd len="lg" w="lg" type="none"/>
            <a:tailEnd len="lg" w="lg" type="none"/>
          </a:ln>
        </p:spPr>
      </p:cxnSp>
      <p:cxnSp>
        <p:nvCxnSpPr>
          <p:cNvPr id="202" name="Shape 202"/>
          <p:cNvCxnSpPr/>
          <p:nvPr/>
        </p:nvCxnSpPr>
        <p:spPr>
          <a:xfrm>
            <a:off x="618200" y="3290600"/>
            <a:ext cx="7709400" cy="0"/>
          </a:xfrm>
          <a:prstGeom prst="straightConnector1">
            <a:avLst/>
          </a:prstGeom>
          <a:noFill/>
          <a:ln cap="flat" cmpd="sng" w="19050">
            <a:solidFill>
              <a:srgbClr val="FFFFFF"/>
            </a:solidFill>
            <a:prstDash val="solid"/>
            <a:round/>
            <a:headEnd len="lg" w="lg" type="none"/>
            <a:tailEnd len="lg" w="lg"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 name="Shape 64"/>
        <p:cNvGrpSpPr/>
        <p:nvPr/>
      </p:nvGrpSpPr>
      <p:grpSpPr>
        <a:xfrm>
          <a:off x="0" y="0"/>
          <a:ext cx="0" cy="0"/>
          <a:chOff x="0" y="0"/>
          <a:chExt cx="0" cy="0"/>
        </a:xfrm>
      </p:grpSpPr>
      <p:sp>
        <p:nvSpPr>
          <p:cNvPr id="65" name="Shape 65"/>
          <p:cNvSpPr txBox="1"/>
          <p:nvPr>
            <p:ph type="title"/>
          </p:nvPr>
        </p:nvSpPr>
        <p:spPr>
          <a:xfrm>
            <a:off x="311700" y="391350"/>
            <a:ext cx="8520599" cy="626100"/>
          </a:xfrm>
          <a:prstGeom prst="rect">
            <a:avLst/>
          </a:prstGeom>
        </p:spPr>
        <p:txBody>
          <a:bodyPr anchorCtr="0" anchor="t" bIns="91425" lIns="91425" rIns="91425" tIns="91425">
            <a:noAutofit/>
          </a:bodyPr>
          <a:lstStyle/>
          <a:p>
            <a:pPr lvl="0">
              <a:spcBef>
                <a:spcPts val="0"/>
              </a:spcBef>
              <a:buNone/>
            </a:pPr>
            <a:r>
              <a:rPr lang="en"/>
              <a:t>About Sunpy </a:t>
            </a:r>
          </a:p>
        </p:txBody>
      </p:sp>
      <p:sp>
        <p:nvSpPr>
          <p:cNvPr id="66" name="Shape 66"/>
          <p:cNvSpPr txBox="1"/>
          <p:nvPr>
            <p:ph idx="1" type="body"/>
          </p:nvPr>
        </p:nvSpPr>
        <p:spPr>
          <a:xfrm>
            <a:off x="311700" y="1152475"/>
            <a:ext cx="8520599" cy="3416400"/>
          </a:xfrm>
          <a:prstGeom prst="rect">
            <a:avLst/>
          </a:prstGeom>
        </p:spPr>
        <p:txBody>
          <a:bodyPr anchorCtr="0" anchor="t" bIns="91425" lIns="91425" rIns="91425" tIns="91425">
            <a:noAutofit/>
          </a:bodyPr>
          <a:lstStyle/>
          <a:p>
            <a:pPr lvl="0">
              <a:spcBef>
                <a:spcPts val="0"/>
              </a:spcBef>
              <a:buNone/>
            </a:pPr>
            <a:r>
              <a:rPr lang="en" sz="2250">
                <a:solidFill>
                  <a:srgbClr val="000000"/>
                </a:solidFill>
                <a:highlight>
                  <a:srgbClr val="FFFFFF"/>
                </a:highlight>
                <a:latin typeface="Arial"/>
                <a:ea typeface="Arial"/>
                <a:cs typeface="Arial"/>
                <a:sym typeface="Arial"/>
              </a:rPr>
              <a:t>Sunpy is the community-developed, free and open-source solar data analysis environment for Python.</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0" name="Shape 70"/>
        <p:cNvGrpSpPr/>
        <p:nvPr/>
      </p:nvGrpSpPr>
      <p:grpSpPr>
        <a:xfrm>
          <a:off x="0" y="0"/>
          <a:ext cx="0" cy="0"/>
          <a:chOff x="0" y="0"/>
          <a:chExt cx="0" cy="0"/>
        </a:xfrm>
      </p:grpSpPr>
      <p:sp>
        <p:nvSpPr>
          <p:cNvPr id="71" name="Shape 71"/>
          <p:cNvSpPr txBox="1"/>
          <p:nvPr>
            <p:ph type="title"/>
          </p:nvPr>
        </p:nvSpPr>
        <p:spPr>
          <a:xfrm>
            <a:off x="509550" y="1423875"/>
            <a:ext cx="8124900" cy="1798199"/>
          </a:xfrm>
          <a:prstGeom prst="rect">
            <a:avLst/>
          </a:prstGeom>
        </p:spPr>
        <p:txBody>
          <a:bodyPr anchorCtr="0" anchor="ctr" bIns="91425" lIns="91425" rIns="91425" tIns="91425">
            <a:noAutofit/>
          </a:bodyPr>
          <a:lstStyle/>
          <a:p>
            <a:pPr lvl="0">
              <a:spcBef>
                <a:spcPts val="0"/>
              </a:spcBef>
              <a:buNone/>
            </a:pPr>
            <a:r>
              <a:rPr lang="en"/>
              <a:t>The Design</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5" name="Shape 75"/>
        <p:cNvGrpSpPr/>
        <p:nvPr/>
      </p:nvGrpSpPr>
      <p:grpSpPr>
        <a:xfrm>
          <a:off x="0" y="0"/>
          <a:ext cx="0" cy="0"/>
          <a:chOff x="0" y="0"/>
          <a:chExt cx="0" cy="0"/>
        </a:xfrm>
      </p:grpSpPr>
      <p:sp>
        <p:nvSpPr>
          <p:cNvPr id="76" name="Shape 76"/>
          <p:cNvSpPr txBox="1"/>
          <p:nvPr>
            <p:ph type="title"/>
          </p:nvPr>
        </p:nvSpPr>
        <p:spPr>
          <a:xfrm>
            <a:off x="265500" y="291574"/>
            <a:ext cx="4045200" cy="723000"/>
          </a:xfrm>
          <a:prstGeom prst="rect">
            <a:avLst/>
          </a:prstGeom>
        </p:spPr>
        <p:txBody>
          <a:bodyPr anchorCtr="0" anchor="b" bIns="91425" lIns="91425" rIns="91425" tIns="91425">
            <a:noAutofit/>
          </a:bodyPr>
          <a:lstStyle/>
          <a:p>
            <a:pPr lvl="0">
              <a:spcBef>
                <a:spcPts val="0"/>
              </a:spcBef>
              <a:buNone/>
            </a:pPr>
            <a:r>
              <a:rPr lang="en" sz="2400"/>
              <a:t>The Start Page</a:t>
            </a:r>
          </a:p>
        </p:txBody>
      </p:sp>
      <p:sp>
        <p:nvSpPr>
          <p:cNvPr id="77" name="Shape 77"/>
          <p:cNvSpPr txBox="1"/>
          <p:nvPr>
            <p:ph idx="2" type="body"/>
          </p:nvPr>
        </p:nvSpPr>
        <p:spPr>
          <a:xfrm>
            <a:off x="4939500" y="724200"/>
            <a:ext cx="3837000" cy="3695099"/>
          </a:xfrm>
          <a:prstGeom prst="rect">
            <a:avLst/>
          </a:prstGeom>
        </p:spPr>
        <p:txBody>
          <a:bodyPr anchorCtr="0" anchor="ctr" bIns="91425" lIns="91425" rIns="91425" tIns="91425">
            <a:noAutofit/>
          </a:bodyPr>
          <a:lstStyle/>
          <a:p>
            <a:pPr lvl="0">
              <a:spcBef>
                <a:spcPts val="0"/>
              </a:spcBef>
              <a:spcAft>
                <a:spcPts val="800"/>
              </a:spcAft>
              <a:buNone/>
            </a:pPr>
            <a:r>
              <a:rPr b="1" lang="en"/>
              <a:t>Things to include:</a:t>
            </a:r>
          </a:p>
          <a:p>
            <a:pPr indent="-323850" lvl="0" marL="457200" rtl="0">
              <a:spcBef>
                <a:spcPts val="0"/>
              </a:spcBef>
              <a:buSzPct val="100000"/>
            </a:pPr>
            <a:r>
              <a:rPr lang="en" sz="1500"/>
              <a:t>A </a:t>
            </a:r>
            <a:r>
              <a:rPr b="1" lang="en" sz="1500" u="sng"/>
              <a:t>FAQ(Frequently Asked Questions) </a:t>
            </a:r>
            <a:r>
              <a:rPr lang="en" sz="1500"/>
              <a:t>page.</a:t>
            </a:r>
          </a:p>
          <a:p>
            <a:pPr indent="-323850" lvl="0" marL="457200" rtl="0">
              <a:spcBef>
                <a:spcPts val="0"/>
              </a:spcBef>
              <a:buSzPct val="100000"/>
            </a:pPr>
            <a:r>
              <a:rPr lang="en" sz="1500"/>
              <a:t>A registry of Sunpy affiliated packages.</a:t>
            </a:r>
          </a:p>
          <a:p>
            <a:pPr indent="-323850" lvl="0" marL="457200" rtl="0">
              <a:spcBef>
                <a:spcPts val="0"/>
              </a:spcBef>
              <a:buSzPct val="100000"/>
            </a:pPr>
            <a:r>
              <a:rPr lang="en" sz="1500"/>
              <a:t>More Tutorials under Gallery section.</a:t>
            </a:r>
          </a:p>
          <a:p>
            <a:pPr indent="-323850" lvl="0" marL="457200" rtl="0">
              <a:spcBef>
                <a:spcPts val="0"/>
              </a:spcBef>
              <a:buSzPct val="100000"/>
            </a:pPr>
            <a:r>
              <a:rPr lang="en" sz="1500"/>
              <a:t>Features of the latest version of Sunpy. (Link to the CHANGELOG under the Sunpy code)</a:t>
            </a:r>
          </a:p>
          <a:p>
            <a:pPr indent="-323850" lvl="0" marL="457200" rtl="0">
              <a:spcBef>
                <a:spcPts val="0"/>
              </a:spcBef>
              <a:buSzPct val="100000"/>
            </a:pPr>
            <a:r>
              <a:rPr lang="en" sz="1500"/>
              <a:t>Detailed guidelines for new developers</a:t>
            </a:r>
          </a:p>
        </p:txBody>
      </p:sp>
      <p:sp>
        <p:nvSpPr>
          <p:cNvPr id="78" name="Shape 78"/>
          <p:cNvSpPr txBox="1"/>
          <p:nvPr/>
        </p:nvSpPr>
        <p:spPr>
          <a:xfrm>
            <a:off x="653150" y="1341275"/>
            <a:ext cx="3288900" cy="3277500"/>
          </a:xfrm>
          <a:prstGeom prst="rect">
            <a:avLst/>
          </a:prstGeom>
          <a:noFill/>
          <a:ln>
            <a:noFill/>
          </a:ln>
        </p:spPr>
        <p:txBody>
          <a:bodyPr anchorCtr="0" anchor="t" bIns="91425" lIns="91425" rIns="91425" tIns="91425">
            <a:noAutofit/>
          </a:bodyPr>
          <a:lstStyle/>
          <a:p>
            <a:pPr lvl="0">
              <a:spcBef>
                <a:spcPts val="0"/>
              </a:spcBef>
              <a:buNone/>
            </a:pPr>
            <a:r>
              <a:rPr b="1" lang="en">
                <a:solidFill>
                  <a:schemeClr val="dk1"/>
                </a:solidFill>
                <a:latin typeface="Playfair Display"/>
                <a:ea typeface="Playfair Display"/>
                <a:cs typeface="Playfair Display"/>
                <a:sym typeface="Playfair Display"/>
              </a:rPr>
              <a:t>Things already included in the website:</a:t>
            </a:r>
          </a:p>
          <a:p>
            <a:pPr lvl="0">
              <a:spcBef>
                <a:spcPts val="0"/>
              </a:spcBef>
              <a:buNone/>
            </a:pPr>
            <a:r>
              <a:t/>
            </a:r>
            <a:endParaRPr b="1">
              <a:solidFill>
                <a:schemeClr val="dk1"/>
              </a:solidFill>
              <a:latin typeface="Playfair Display"/>
              <a:ea typeface="Playfair Display"/>
              <a:cs typeface="Playfair Display"/>
              <a:sym typeface="Playfair Display"/>
            </a:endParaRPr>
          </a:p>
          <a:p>
            <a:pPr indent="-323850" lvl="0" marL="457200" rtl="0">
              <a:lnSpc>
                <a:spcPct val="115000"/>
              </a:lnSpc>
              <a:spcBef>
                <a:spcPts val="0"/>
              </a:spcBef>
              <a:spcAft>
                <a:spcPts val="1600"/>
              </a:spcAft>
              <a:buClr>
                <a:schemeClr val="dk1"/>
              </a:buClr>
              <a:buSzPct val="100000"/>
              <a:buFont typeface="Lato"/>
            </a:pPr>
            <a:r>
              <a:rPr lang="en" sz="1500">
                <a:solidFill>
                  <a:schemeClr val="dk1"/>
                </a:solidFill>
                <a:latin typeface="Lato"/>
                <a:ea typeface="Lato"/>
                <a:cs typeface="Lato"/>
                <a:sym typeface="Lato"/>
              </a:rPr>
              <a:t>Links to the </a:t>
            </a:r>
            <a:r>
              <a:rPr b="1" lang="en" sz="1500" u="sng">
                <a:solidFill>
                  <a:schemeClr val="dk1"/>
                </a:solidFill>
                <a:latin typeface="Lato"/>
                <a:ea typeface="Lato"/>
                <a:cs typeface="Lato"/>
                <a:sym typeface="Lato"/>
              </a:rPr>
              <a:t>Blog.</a:t>
            </a:r>
          </a:p>
          <a:p>
            <a:pPr indent="-323850" lvl="0" marL="457200" rtl="0">
              <a:lnSpc>
                <a:spcPct val="115000"/>
              </a:lnSpc>
              <a:spcBef>
                <a:spcPts val="0"/>
              </a:spcBef>
              <a:spcAft>
                <a:spcPts val="1600"/>
              </a:spcAft>
              <a:buClr>
                <a:schemeClr val="dk1"/>
              </a:buClr>
              <a:buSzPct val="100000"/>
              <a:buFont typeface="Lato"/>
            </a:pPr>
            <a:r>
              <a:rPr lang="en" sz="1500">
                <a:solidFill>
                  <a:schemeClr val="dk1"/>
                </a:solidFill>
                <a:latin typeface="Lato"/>
                <a:ea typeface="Lato"/>
                <a:cs typeface="Lato"/>
                <a:sym typeface="Lato"/>
              </a:rPr>
              <a:t>Links to the </a:t>
            </a:r>
            <a:r>
              <a:rPr b="1" lang="en" sz="1500" u="sng">
                <a:solidFill>
                  <a:schemeClr val="dk1"/>
                </a:solidFill>
                <a:latin typeface="Lato"/>
                <a:ea typeface="Lato"/>
                <a:cs typeface="Lato"/>
                <a:sym typeface="Lato"/>
              </a:rPr>
              <a:t>Docs</a:t>
            </a:r>
            <a:r>
              <a:rPr lang="en" sz="1500">
                <a:solidFill>
                  <a:schemeClr val="dk1"/>
                </a:solidFill>
                <a:latin typeface="Lato"/>
                <a:ea typeface="Lato"/>
                <a:cs typeface="Lato"/>
                <a:sym typeface="Lato"/>
              </a:rPr>
              <a:t> page.</a:t>
            </a:r>
          </a:p>
          <a:p>
            <a:pPr indent="-323850" lvl="0" marL="457200" rtl="0">
              <a:lnSpc>
                <a:spcPct val="115000"/>
              </a:lnSpc>
              <a:spcBef>
                <a:spcPts val="0"/>
              </a:spcBef>
              <a:spcAft>
                <a:spcPts val="1600"/>
              </a:spcAft>
              <a:buClr>
                <a:schemeClr val="dk1"/>
              </a:buClr>
              <a:buSzPct val="100000"/>
              <a:buFont typeface="Lato"/>
            </a:pPr>
            <a:r>
              <a:rPr lang="en" sz="1500">
                <a:solidFill>
                  <a:schemeClr val="dk1"/>
                </a:solidFill>
                <a:latin typeface="Lato"/>
                <a:ea typeface="Lato"/>
                <a:cs typeface="Lato"/>
                <a:sym typeface="Lato"/>
              </a:rPr>
              <a:t>Links to the </a:t>
            </a:r>
            <a:r>
              <a:rPr b="1" lang="en" sz="1500" u="sng">
                <a:solidFill>
                  <a:schemeClr val="dk1"/>
                </a:solidFill>
                <a:latin typeface="Lato"/>
                <a:ea typeface="Lato"/>
                <a:cs typeface="Lato"/>
                <a:sym typeface="Lato"/>
              </a:rPr>
              <a:t>About</a:t>
            </a:r>
            <a:r>
              <a:rPr lang="en" sz="1500">
                <a:solidFill>
                  <a:schemeClr val="dk1"/>
                </a:solidFill>
                <a:latin typeface="Lato"/>
                <a:ea typeface="Lato"/>
                <a:cs typeface="Lato"/>
                <a:sym typeface="Lato"/>
              </a:rPr>
              <a:t> page</a:t>
            </a:r>
          </a:p>
          <a:p>
            <a:pPr indent="-323850" lvl="0" marL="457200" rtl="0">
              <a:lnSpc>
                <a:spcPct val="115000"/>
              </a:lnSpc>
              <a:spcBef>
                <a:spcPts val="0"/>
              </a:spcBef>
              <a:spcAft>
                <a:spcPts val="1600"/>
              </a:spcAft>
              <a:buClr>
                <a:schemeClr val="dk1"/>
              </a:buClr>
              <a:buSzPct val="100000"/>
              <a:buFont typeface="Lato"/>
            </a:pPr>
            <a:r>
              <a:rPr lang="en" sz="1500">
                <a:solidFill>
                  <a:schemeClr val="dk1"/>
                </a:solidFill>
                <a:latin typeface="Lato"/>
                <a:ea typeface="Lato"/>
                <a:cs typeface="Lato"/>
                <a:sym typeface="Lato"/>
              </a:rPr>
              <a:t>Links to </a:t>
            </a:r>
            <a:r>
              <a:rPr b="1" lang="en" sz="1500" u="sng">
                <a:solidFill>
                  <a:schemeClr val="dk1"/>
                </a:solidFill>
                <a:latin typeface="Lato"/>
                <a:ea typeface="Lato"/>
                <a:cs typeface="Lato"/>
                <a:sym typeface="Lato"/>
              </a:rPr>
              <a:t>Gallery</a:t>
            </a:r>
            <a:r>
              <a:rPr lang="en" sz="1500">
                <a:solidFill>
                  <a:schemeClr val="dk1"/>
                </a:solidFill>
                <a:latin typeface="Lato"/>
                <a:ea typeface="Lato"/>
                <a:cs typeface="Lato"/>
                <a:sym typeface="Lato"/>
              </a:rPr>
              <a:t> page and the </a:t>
            </a:r>
            <a:r>
              <a:rPr b="1" lang="en" sz="1500" u="sng">
                <a:solidFill>
                  <a:schemeClr val="dk1"/>
                </a:solidFill>
                <a:latin typeface="Lato"/>
                <a:ea typeface="Lato"/>
                <a:cs typeface="Lato"/>
                <a:sym typeface="Lato"/>
              </a:rPr>
              <a:t>Contribute</a:t>
            </a:r>
            <a:r>
              <a:rPr lang="en" sz="1500">
                <a:solidFill>
                  <a:schemeClr val="dk1"/>
                </a:solidFill>
                <a:latin typeface="Lato"/>
                <a:ea typeface="Lato"/>
                <a:cs typeface="Lato"/>
                <a:sym typeface="Lato"/>
              </a:rPr>
              <a:t> page.</a:t>
            </a:r>
          </a:p>
          <a:p>
            <a:pPr indent="-323850" lvl="0" marL="457200" rtl="0">
              <a:lnSpc>
                <a:spcPct val="115000"/>
              </a:lnSpc>
              <a:spcBef>
                <a:spcPts val="0"/>
              </a:spcBef>
              <a:spcAft>
                <a:spcPts val="1600"/>
              </a:spcAft>
              <a:buClr>
                <a:schemeClr val="dk1"/>
              </a:buClr>
              <a:buSzPct val="100000"/>
              <a:buFont typeface="Lato"/>
            </a:pPr>
            <a:r>
              <a:rPr lang="en" sz="1500">
                <a:solidFill>
                  <a:schemeClr val="dk1"/>
                </a:solidFill>
                <a:latin typeface="Lato"/>
                <a:ea typeface="Lato"/>
                <a:cs typeface="Lato"/>
                <a:sym typeface="Lato"/>
              </a:rPr>
              <a:t>Link to the installation guides</a:t>
            </a:r>
          </a:p>
          <a:p>
            <a:pPr indent="-323850" lvl="0" marL="457200" rtl="0">
              <a:lnSpc>
                <a:spcPct val="115000"/>
              </a:lnSpc>
              <a:spcBef>
                <a:spcPts val="0"/>
              </a:spcBef>
              <a:spcAft>
                <a:spcPts val="1600"/>
              </a:spcAft>
              <a:buClr>
                <a:schemeClr val="dk1"/>
              </a:buClr>
              <a:buSzPct val="100000"/>
              <a:buFont typeface="Lato"/>
            </a:pPr>
            <a:r>
              <a:rPr lang="en" sz="1500">
                <a:solidFill>
                  <a:schemeClr val="dk1"/>
                </a:solidFill>
                <a:latin typeface="Lato"/>
                <a:ea typeface="Lato"/>
                <a:cs typeface="Lato"/>
                <a:sym typeface="Lato"/>
              </a:rPr>
              <a:t>A brief description about the Sunpy project.</a:t>
            </a:r>
          </a:p>
          <a:p>
            <a:pPr lvl="0">
              <a:spcBef>
                <a:spcPts val="0"/>
              </a:spcBef>
              <a:buNone/>
            </a:pPr>
            <a:r>
              <a:t/>
            </a:r>
            <a:endParaRPr b="1">
              <a:solidFill>
                <a:schemeClr val="dk1"/>
              </a:solidFill>
              <a:latin typeface="Playfair Display"/>
              <a:ea typeface="Playfair Display"/>
              <a:cs typeface="Playfair Display"/>
              <a:sym typeface="Playfair Displ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2" name="Shape 82"/>
        <p:cNvGrpSpPr/>
        <p:nvPr/>
      </p:nvGrpSpPr>
      <p:grpSpPr>
        <a:xfrm>
          <a:off x="0" y="0"/>
          <a:ext cx="0" cy="0"/>
          <a:chOff x="0" y="0"/>
          <a:chExt cx="0" cy="0"/>
        </a:xfrm>
      </p:grpSpPr>
      <p:pic>
        <p:nvPicPr>
          <p:cNvPr descr="sunweb.gif" id="83" name="Shape 83"/>
          <p:cNvPicPr preferRelativeResize="0"/>
          <p:nvPr/>
        </p:nvPicPr>
        <p:blipFill rotWithShape="1">
          <a:blip r:embed="rId3">
            <a:alphaModFix/>
          </a:blip>
          <a:srcRect b="-25643" l="0" r="0" t="0"/>
          <a:stretch/>
        </p:blipFill>
        <p:spPr>
          <a:xfrm>
            <a:off x="0" y="0"/>
            <a:ext cx="9144000" cy="5143500"/>
          </a:xfrm>
          <a:prstGeom prst="rect">
            <a:avLst/>
          </a:prstGeom>
          <a:noFill/>
          <a:ln>
            <a:noFill/>
          </a:ln>
        </p:spPr>
      </p:pic>
      <p:sp>
        <p:nvSpPr>
          <p:cNvPr id="84" name="Shape 84"/>
          <p:cNvSpPr txBox="1"/>
          <p:nvPr/>
        </p:nvSpPr>
        <p:spPr>
          <a:xfrm>
            <a:off x="513175" y="4303750"/>
            <a:ext cx="8164200" cy="664800"/>
          </a:xfrm>
          <a:prstGeom prst="rect">
            <a:avLst/>
          </a:prstGeom>
          <a:noFill/>
          <a:ln>
            <a:noFill/>
          </a:ln>
        </p:spPr>
        <p:txBody>
          <a:bodyPr anchorCtr="0" anchor="t" bIns="91425" lIns="91425" rIns="91425" tIns="91425">
            <a:noAutofit/>
          </a:bodyPr>
          <a:lstStyle/>
          <a:p>
            <a:pPr lvl="0">
              <a:spcBef>
                <a:spcPts val="0"/>
              </a:spcBef>
              <a:buNone/>
            </a:pPr>
            <a:r>
              <a:rPr lang="en">
                <a:solidFill>
                  <a:schemeClr val="dk1"/>
                </a:solidFill>
                <a:latin typeface="Playfair Display"/>
                <a:ea typeface="Playfair Display"/>
                <a:cs typeface="Playfair Display"/>
                <a:sym typeface="Playfair Display"/>
              </a:rPr>
              <a:t>                                                             </a:t>
            </a:r>
            <a:r>
              <a:rPr b="1" lang="en" sz="1800">
                <a:solidFill>
                  <a:schemeClr val="dk1"/>
                </a:solidFill>
                <a:latin typeface="Playfair Display"/>
                <a:ea typeface="Playfair Display"/>
                <a:cs typeface="Playfair Display"/>
                <a:sym typeface="Playfair Display"/>
              </a:rPr>
              <a:t>The Start Page Design</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8" name="Shape 88"/>
        <p:cNvGrpSpPr/>
        <p:nvPr/>
      </p:nvGrpSpPr>
      <p:grpSpPr>
        <a:xfrm>
          <a:off x="0" y="0"/>
          <a:ext cx="0" cy="0"/>
          <a:chOff x="0" y="0"/>
          <a:chExt cx="0" cy="0"/>
        </a:xfrm>
      </p:grpSpPr>
      <p:pic>
        <p:nvPicPr>
          <p:cNvPr descr="giphy.gif" id="89" name="Shape 89"/>
          <p:cNvPicPr preferRelativeResize="0"/>
          <p:nvPr/>
        </p:nvPicPr>
        <p:blipFill>
          <a:blip r:embed="rId3">
            <a:alphaModFix/>
          </a:blip>
          <a:stretch>
            <a:fillRect/>
          </a:stretch>
        </p:blipFill>
        <p:spPr>
          <a:xfrm>
            <a:off x="0" y="0"/>
            <a:ext cx="9144000" cy="5143500"/>
          </a:xfrm>
          <a:prstGeom prst="rect">
            <a:avLst/>
          </a:prstGeom>
          <a:noFill/>
          <a:ln>
            <a:noFill/>
          </a:ln>
        </p:spPr>
      </p:pic>
      <p:pic>
        <p:nvPicPr>
          <p:cNvPr descr="963197" id="90" name="Shape 90"/>
          <p:cNvPicPr preferRelativeResize="0"/>
          <p:nvPr/>
        </p:nvPicPr>
        <p:blipFill>
          <a:blip r:embed="rId4">
            <a:alphaModFix/>
          </a:blip>
          <a:stretch>
            <a:fillRect/>
          </a:stretch>
        </p:blipFill>
        <p:spPr>
          <a:xfrm>
            <a:off x="719700" y="1461800"/>
            <a:ext cx="1905000" cy="1905000"/>
          </a:xfrm>
          <a:prstGeom prst="rect">
            <a:avLst/>
          </a:prstGeom>
          <a:noFill/>
          <a:ln>
            <a:noFill/>
          </a:ln>
        </p:spPr>
      </p:pic>
      <p:sp>
        <p:nvSpPr>
          <p:cNvPr id="91" name="Shape 91"/>
          <p:cNvSpPr txBox="1"/>
          <p:nvPr/>
        </p:nvSpPr>
        <p:spPr>
          <a:xfrm>
            <a:off x="5550250" y="747900"/>
            <a:ext cx="3227700" cy="1299000"/>
          </a:xfrm>
          <a:prstGeom prst="rect">
            <a:avLst/>
          </a:prstGeom>
          <a:noFill/>
          <a:ln>
            <a:noFill/>
          </a:ln>
        </p:spPr>
        <p:txBody>
          <a:bodyPr anchorCtr="0" anchor="t" bIns="91425" lIns="91425" rIns="91425" tIns="91425">
            <a:noAutofit/>
          </a:bodyPr>
          <a:lstStyle/>
          <a:p>
            <a:pPr lvl="0">
              <a:spcBef>
                <a:spcPts val="0"/>
              </a:spcBef>
              <a:buNone/>
            </a:pPr>
            <a:r>
              <a:rPr b="1" lang="en" sz="6000">
                <a:solidFill>
                  <a:srgbClr val="FF9900"/>
                </a:solidFill>
                <a:latin typeface="Raleway"/>
                <a:ea typeface="Raleway"/>
                <a:cs typeface="Raleway"/>
                <a:sym typeface="Raleway"/>
              </a:rPr>
              <a:t>S</a:t>
            </a:r>
            <a:r>
              <a:rPr b="1" lang="en" sz="6000">
                <a:solidFill>
                  <a:srgbClr val="FFFFFF"/>
                </a:solidFill>
                <a:latin typeface="Raleway"/>
                <a:ea typeface="Raleway"/>
                <a:cs typeface="Raleway"/>
                <a:sym typeface="Raleway"/>
              </a:rPr>
              <a:t>u</a:t>
            </a:r>
            <a:r>
              <a:rPr b="1" lang="en" sz="6000">
                <a:solidFill>
                  <a:srgbClr val="FF9900"/>
                </a:solidFill>
                <a:latin typeface="Raleway"/>
                <a:ea typeface="Raleway"/>
                <a:cs typeface="Raleway"/>
                <a:sym typeface="Raleway"/>
              </a:rPr>
              <a:t>n</a:t>
            </a:r>
            <a:r>
              <a:rPr b="1" lang="en" sz="6000">
                <a:solidFill>
                  <a:srgbClr val="FFFFFF"/>
                </a:solidFill>
                <a:latin typeface="Raleway"/>
                <a:ea typeface="Raleway"/>
                <a:cs typeface="Raleway"/>
                <a:sym typeface="Raleway"/>
              </a:rPr>
              <a:t>py</a:t>
            </a:r>
          </a:p>
        </p:txBody>
      </p:sp>
      <p:sp>
        <p:nvSpPr>
          <p:cNvPr id="92" name="Shape 92"/>
          <p:cNvSpPr txBox="1"/>
          <p:nvPr/>
        </p:nvSpPr>
        <p:spPr>
          <a:xfrm>
            <a:off x="6468725" y="4067550"/>
            <a:ext cx="1731900" cy="603600"/>
          </a:xfrm>
          <a:prstGeom prst="rect">
            <a:avLst/>
          </a:prstGeom>
          <a:noFill/>
          <a:ln cap="flat" cmpd="sng" w="38100">
            <a:solidFill>
              <a:srgbClr val="FFFFFF"/>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sz="2400">
                <a:solidFill>
                  <a:srgbClr val="FFFFFF"/>
                </a:solidFill>
                <a:latin typeface="Comic Sans MS"/>
                <a:ea typeface="Comic Sans MS"/>
                <a:cs typeface="Comic Sans MS"/>
                <a:sym typeface="Comic Sans MS"/>
              </a:rPr>
              <a:t> INSTALL</a:t>
            </a:r>
          </a:p>
        </p:txBody>
      </p:sp>
      <p:sp>
        <p:nvSpPr>
          <p:cNvPr id="93" name="Shape 93"/>
          <p:cNvSpPr txBox="1"/>
          <p:nvPr/>
        </p:nvSpPr>
        <p:spPr>
          <a:xfrm>
            <a:off x="3897000" y="2519275"/>
            <a:ext cx="4303800" cy="944700"/>
          </a:xfrm>
          <a:prstGeom prst="rect">
            <a:avLst/>
          </a:prstGeom>
          <a:noFill/>
          <a:ln cap="flat" cmpd="sng" w="28575">
            <a:solidFill>
              <a:srgbClr val="FFFFFF"/>
            </a:solidFill>
            <a:prstDash val="solid"/>
            <a:round/>
            <a:headEnd len="med" w="med" type="none"/>
            <a:tailEnd len="med" w="med" type="none"/>
          </a:ln>
        </p:spPr>
        <p:txBody>
          <a:bodyPr anchorCtr="0" anchor="t" bIns="91425" lIns="91425" rIns="91425" tIns="91425">
            <a:noAutofit/>
          </a:bodyPr>
          <a:lstStyle/>
          <a:p>
            <a:pPr lvl="0">
              <a:spcBef>
                <a:spcPts val="0"/>
              </a:spcBef>
              <a:buNone/>
            </a:pPr>
            <a:r>
              <a:rPr b="1" lang="en" sz="1800">
                <a:solidFill>
                  <a:srgbClr val="FFFFFF"/>
                </a:solidFill>
                <a:latin typeface="Raleway"/>
                <a:ea typeface="Raleway"/>
                <a:cs typeface="Raleway"/>
                <a:sym typeface="Raleway"/>
              </a:rPr>
              <a:t>The community developed free open source solar data analysis environment in Python</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sp>
        <p:nvSpPr>
          <p:cNvPr id="98" name="Shape 98"/>
          <p:cNvSpPr txBox="1"/>
          <p:nvPr>
            <p:ph idx="4294967295" type="title"/>
          </p:nvPr>
        </p:nvSpPr>
        <p:spPr>
          <a:xfrm>
            <a:off x="2612575" y="1481250"/>
            <a:ext cx="6068100" cy="1621200"/>
          </a:xfrm>
          <a:prstGeom prst="rect">
            <a:avLst/>
          </a:prstGeom>
        </p:spPr>
        <p:txBody>
          <a:bodyPr anchorCtr="0" anchor="t" bIns="91425" lIns="91425" rIns="91425" tIns="91425">
            <a:noAutofit/>
          </a:bodyPr>
          <a:lstStyle/>
          <a:p>
            <a:pPr lvl="0">
              <a:spcBef>
                <a:spcPts val="0"/>
              </a:spcBef>
              <a:buNone/>
            </a:pPr>
            <a:r>
              <a:rPr lang="en"/>
              <a:t> </a:t>
            </a:r>
          </a:p>
          <a:p>
            <a:pPr lvl="0">
              <a:spcBef>
                <a:spcPts val="0"/>
              </a:spcBef>
              <a:buNone/>
            </a:pPr>
            <a:r>
              <a:rPr lang="en"/>
              <a:t>    </a:t>
            </a:r>
            <a:r>
              <a:rPr lang="en" sz="4800"/>
              <a:t>About Page</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3F3F3"/>
        </a:solidFill>
      </p:bgPr>
    </p:bg>
    <p:spTree>
      <p:nvGrpSpPr>
        <p:cNvPr id="102" name="Shape 102"/>
        <p:cNvGrpSpPr/>
        <p:nvPr/>
      </p:nvGrpSpPr>
      <p:grpSpPr>
        <a:xfrm>
          <a:off x="0" y="0"/>
          <a:ext cx="0" cy="0"/>
          <a:chOff x="0" y="0"/>
          <a:chExt cx="0" cy="0"/>
        </a:xfrm>
      </p:grpSpPr>
      <p:pic>
        <p:nvPicPr>
          <p:cNvPr descr="Solar_Orbiter_exploring_the_Sun_s_realm-1200x849.jpg" id="103" name="Shape 103"/>
          <p:cNvPicPr preferRelativeResize="0"/>
          <p:nvPr/>
        </p:nvPicPr>
        <p:blipFill>
          <a:blip r:embed="rId3">
            <a:alphaModFix/>
          </a:blip>
          <a:stretch>
            <a:fillRect/>
          </a:stretch>
        </p:blipFill>
        <p:spPr>
          <a:xfrm>
            <a:off x="0" y="-17875"/>
            <a:ext cx="9144000" cy="5143499"/>
          </a:xfrm>
          <a:prstGeom prst="rect">
            <a:avLst/>
          </a:prstGeom>
          <a:noFill/>
          <a:ln>
            <a:noFill/>
          </a:ln>
        </p:spPr>
      </p:pic>
      <p:sp>
        <p:nvSpPr>
          <p:cNvPr id="104" name="Shape 104"/>
          <p:cNvSpPr txBox="1"/>
          <p:nvPr/>
        </p:nvSpPr>
        <p:spPr>
          <a:xfrm>
            <a:off x="6508100" y="699800"/>
            <a:ext cx="1971000" cy="1049700"/>
          </a:xfrm>
          <a:prstGeom prst="rect">
            <a:avLst/>
          </a:prstGeom>
          <a:noFill/>
          <a:ln>
            <a:noFill/>
          </a:ln>
        </p:spPr>
        <p:txBody>
          <a:bodyPr anchorCtr="0" anchor="t" bIns="91425" lIns="91425" rIns="91425" tIns="91425">
            <a:noAutofit/>
          </a:bodyPr>
          <a:lstStyle/>
          <a:p>
            <a:pPr lvl="0">
              <a:spcBef>
                <a:spcPts val="0"/>
              </a:spcBef>
              <a:buNone/>
            </a:pPr>
            <a:r>
              <a:rPr lang="en" sz="3000">
                <a:solidFill>
                  <a:schemeClr val="lt1"/>
                </a:solidFill>
                <a:latin typeface="Coiny"/>
                <a:ea typeface="Coiny"/>
                <a:cs typeface="Coiny"/>
                <a:sym typeface="Coiny"/>
              </a:rPr>
              <a:t>ABOUT</a:t>
            </a:r>
          </a:p>
        </p:txBody>
      </p:sp>
      <p:sp>
        <p:nvSpPr>
          <p:cNvPr id="105" name="Shape 105"/>
          <p:cNvSpPr txBox="1"/>
          <p:nvPr/>
        </p:nvSpPr>
        <p:spPr>
          <a:xfrm>
            <a:off x="933050" y="2192700"/>
            <a:ext cx="7406100" cy="29508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106" name="Shape 106"/>
          <p:cNvSpPr txBox="1"/>
          <p:nvPr/>
        </p:nvSpPr>
        <p:spPr>
          <a:xfrm>
            <a:off x="1061125" y="1889425"/>
            <a:ext cx="2391000" cy="1784400"/>
          </a:xfrm>
          <a:prstGeom prst="rect">
            <a:avLst/>
          </a:prstGeom>
          <a:solidFill>
            <a:srgbClr val="EA9999"/>
          </a:solidFill>
          <a:ln cap="flat" cmpd="sng" w="38100">
            <a:solidFill>
              <a:srgbClr val="CC0000"/>
            </a:solidFill>
            <a:prstDash val="solid"/>
            <a:round/>
            <a:headEnd len="med" w="med" type="none"/>
            <a:tailEnd len="med" w="med" type="none"/>
          </a:ln>
        </p:spPr>
        <p:txBody>
          <a:bodyPr anchorCtr="0" anchor="t" bIns="91425" lIns="91425" rIns="91425" tIns="91425">
            <a:noAutofit/>
          </a:bodyPr>
          <a:lstStyle/>
          <a:p>
            <a:pPr lvl="0">
              <a:spcBef>
                <a:spcPts val="0"/>
              </a:spcBef>
              <a:buNone/>
            </a:pPr>
            <a:r>
              <a:t/>
            </a:r>
            <a:endParaRPr/>
          </a:p>
        </p:txBody>
      </p:sp>
      <p:sp>
        <p:nvSpPr>
          <p:cNvPr id="107" name="Shape 107"/>
          <p:cNvSpPr txBox="1"/>
          <p:nvPr/>
        </p:nvSpPr>
        <p:spPr>
          <a:xfrm>
            <a:off x="3641900" y="1889425"/>
            <a:ext cx="2100900" cy="1784400"/>
          </a:xfrm>
          <a:prstGeom prst="rect">
            <a:avLst/>
          </a:prstGeom>
          <a:solidFill>
            <a:srgbClr val="EA9999"/>
          </a:solidFill>
          <a:ln cap="flat" cmpd="sng" w="38100">
            <a:solidFill>
              <a:srgbClr val="CC0000"/>
            </a:solidFill>
            <a:prstDash val="solid"/>
            <a:round/>
            <a:headEnd len="med" w="med" type="none"/>
            <a:tailEnd len="med" w="med" type="none"/>
          </a:ln>
        </p:spPr>
        <p:txBody>
          <a:bodyPr anchorCtr="0" anchor="t" bIns="91425" lIns="91425" rIns="91425" tIns="91425">
            <a:noAutofit/>
          </a:bodyPr>
          <a:lstStyle/>
          <a:p>
            <a:pPr lvl="0">
              <a:spcBef>
                <a:spcPts val="0"/>
              </a:spcBef>
              <a:buNone/>
            </a:pPr>
            <a:r>
              <a:t/>
            </a:r>
            <a:endParaRPr/>
          </a:p>
        </p:txBody>
      </p:sp>
      <p:sp>
        <p:nvSpPr>
          <p:cNvPr id="108" name="Shape 108"/>
          <p:cNvSpPr txBox="1"/>
          <p:nvPr/>
        </p:nvSpPr>
        <p:spPr>
          <a:xfrm>
            <a:off x="5855000" y="1889425"/>
            <a:ext cx="2530800" cy="1784400"/>
          </a:xfrm>
          <a:prstGeom prst="rect">
            <a:avLst/>
          </a:prstGeom>
          <a:solidFill>
            <a:srgbClr val="EA9999"/>
          </a:solidFill>
          <a:ln cap="flat" cmpd="sng" w="38100">
            <a:solidFill>
              <a:srgbClr val="CC0000"/>
            </a:solidFill>
            <a:prstDash val="solid"/>
            <a:round/>
            <a:headEnd len="med" w="med" type="none"/>
            <a:tailEnd len="med" w="med" type="none"/>
          </a:ln>
        </p:spPr>
        <p:txBody>
          <a:bodyPr anchorCtr="0" anchor="t" bIns="91425" lIns="91425" rIns="91425" tIns="91425">
            <a:noAutofit/>
          </a:bodyPr>
          <a:lstStyle/>
          <a:p>
            <a:pPr lvl="0">
              <a:spcBef>
                <a:spcPts val="0"/>
              </a:spcBef>
              <a:buNone/>
            </a:pPr>
            <a:r>
              <a:t/>
            </a:r>
            <a:endParaRPr/>
          </a:p>
        </p:txBody>
      </p:sp>
      <p:sp>
        <p:nvSpPr>
          <p:cNvPr id="109" name="Shape 109"/>
          <p:cNvSpPr txBox="1"/>
          <p:nvPr/>
        </p:nvSpPr>
        <p:spPr>
          <a:xfrm>
            <a:off x="1411225" y="2146050"/>
            <a:ext cx="1971000" cy="571500"/>
          </a:xfrm>
          <a:prstGeom prst="rect">
            <a:avLst/>
          </a:prstGeom>
          <a:solidFill>
            <a:srgbClr val="EA9999"/>
          </a:solidFill>
          <a:ln>
            <a:noFill/>
          </a:ln>
        </p:spPr>
        <p:txBody>
          <a:bodyPr anchorCtr="0" anchor="t" bIns="91425" lIns="91425" rIns="91425" tIns="91425">
            <a:noAutofit/>
          </a:bodyPr>
          <a:lstStyle/>
          <a:p>
            <a:pPr lvl="0" rtl="0">
              <a:lnSpc>
                <a:spcPct val="110000"/>
              </a:lnSpc>
              <a:spcBef>
                <a:spcPts val="0"/>
              </a:spcBef>
              <a:spcAft>
                <a:spcPts val="800"/>
              </a:spcAft>
              <a:buNone/>
            </a:pPr>
            <a:r>
              <a:rPr b="1" lang="en">
                <a:solidFill>
                  <a:srgbClr val="674EA7"/>
                </a:solidFill>
                <a:latin typeface="Coiny"/>
                <a:ea typeface="Coiny"/>
                <a:cs typeface="Coiny"/>
                <a:sym typeface="Coiny"/>
              </a:rPr>
              <a:t>     Our Mission</a:t>
            </a:r>
          </a:p>
          <a:p>
            <a:pPr lvl="0">
              <a:spcBef>
                <a:spcPts val="0"/>
              </a:spcBef>
              <a:buNone/>
            </a:pPr>
            <a:r>
              <a:t/>
            </a:r>
            <a:endParaRPr sz="1800">
              <a:solidFill>
                <a:srgbClr val="45818E"/>
              </a:solidFill>
              <a:latin typeface="Coiny"/>
              <a:ea typeface="Coiny"/>
              <a:cs typeface="Coiny"/>
              <a:sym typeface="Coiny"/>
            </a:endParaRPr>
          </a:p>
        </p:txBody>
      </p:sp>
      <p:sp>
        <p:nvSpPr>
          <p:cNvPr id="110" name="Shape 110"/>
          <p:cNvSpPr txBox="1"/>
          <p:nvPr/>
        </p:nvSpPr>
        <p:spPr>
          <a:xfrm>
            <a:off x="3953900" y="2076000"/>
            <a:ext cx="1469400" cy="5133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rtl="0">
              <a:lnSpc>
                <a:spcPct val="110000"/>
              </a:lnSpc>
              <a:spcBef>
                <a:spcPts val="0"/>
              </a:spcBef>
              <a:spcAft>
                <a:spcPts val="800"/>
              </a:spcAft>
              <a:buNone/>
            </a:pPr>
            <a:r>
              <a:rPr lang="en">
                <a:solidFill>
                  <a:srgbClr val="674EA7"/>
                </a:solidFill>
                <a:latin typeface="Coiny"/>
                <a:ea typeface="Coiny"/>
                <a:cs typeface="Coiny"/>
                <a:sym typeface="Coiny"/>
              </a:rPr>
              <a:t>The SunPy Organization</a:t>
            </a:r>
          </a:p>
          <a:p>
            <a:pPr lvl="0">
              <a:spcBef>
                <a:spcPts val="0"/>
              </a:spcBef>
              <a:buNone/>
            </a:pPr>
            <a:r>
              <a:t/>
            </a:r>
            <a:endParaRPr/>
          </a:p>
        </p:txBody>
      </p:sp>
      <p:sp>
        <p:nvSpPr>
          <p:cNvPr id="111" name="Shape 111"/>
          <p:cNvSpPr txBox="1"/>
          <p:nvPr/>
        </p:nvSpPr>
        <p:spPr>
          <a:xfrm>
            <a:off x="5932575" y="2076000"/>
            <a:ext cx="2391000" cy="5133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rtl="0">
              <a:lnSpc>
                <a:spcPct val="110000"/>
              </a:lnSpc>
              <a:spcBef>
                <a:spcPts val="0"/>
              </a:spcBef>
              <a:spcAft>
                <a:spcPts val="800"/>
              </a:spcAft>
              <a:buNone/>
            </a:pPr>
            <a:r>
              <a:rPr lang="en">
                <a:solidFill>
                  <a:srgbClr val="674EA7"/>
                </a:solidFill>
                <a:latin typeface="Coiny"/>
                <a:ea typeface="Coiny"/>
                <a:cs typeface="Coiny"/>
                <a:sym typeface="Coiny"/>
              </a:rPr>
              <a:t>SunPy Versus SolarSoft</a:t>
            </a:r>
          </a:p>
        </p:txBody>
      </p:sp>
      <p:sp>
        <p:nvSpPr>
          <p:cNvPr id="112" name="Shape 112"/>
          <p:cNvSpPr txBox="1"/>
          <p:nvPr/>
        </p:nvSpPr>
        <p:spPr>
          <a:xfrm>
            <a:off x="1061000" y="3778900"/>
            <a:ext cx="2391000" cy="1143000"/>
          </a:xfrm>
          <a:prstGeom prst="rect">
            <a:avLst/>
          </a:prstGeom>
          <a:solidFill>
            <a:srgbClr val="EA9999"/>
          </a:solidFill>
          <a:ln cap="flat" cmpd="sng" w="38100">
            <a:solidFill>
              <a:srgbClr val="CC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t/>
            </a:r>
            <a:endParaRPr/>
          </a:p>
        </p:txBody>
      </p:sp>
      <p:sp>
        <p:nvSpPr>
          <p:cNvPr id="113" name="Shape 113"/>
          <p:cNvSpPr txBox="1"/>
          <p:nvPr/>
        </p:nvSpPr>
        <p:spPr>
          <a:xfrm>
            <a:off x="3641900" y="3778900"/>
            <a:ext cx="2100900" cy="1143000"/>
          </a:xfrm>
          <a:prstGeom prst="rect">
            <a:avLst/>
          </a:prstGeom>
          <a:solidFill>
            <a:srgbClr val="EA9999"/>
          </a:solidFill>
          <a:ln cap="flat" cmpd="sng" w="38100">
            <a:solidFill>
              <a:srgbClr val="CC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t/>
            </a:r>
            <a:endParaRPr/>
          </a:p>
        </p:txBody>
      </p:sp>
      <p:sp>
        <p:nvSpPr>
          <p:cNvPr id="114" name="Shape 114"/>
          <p:cNvSpPr txBox="1"/>
          <p:nvPr/>
        </p:nvSpPr>
        <p:spPr>
          <a:xfrm>
            <a:off x="5855000" y="3813750"/>
            <a:ext cx="2530800" cy="1049700"/>
          </a:xfrm>
          <a:prstGeom prst="rect">
            <a:avLst/>
          </a:prstGeom>
          <a:solidFill>
            <a:srgbClr val="EA9999"/>
          </a:solidFill>
          <a:ln cap="flat" cmpd="sng" w="38100">
            <a:solidFill>
              <a:srgbClr val="CC0000"/>
            </a:solidFill>
            <a:prstDash val="solid"/>
            <a:round/>
            <a:headEnd len="med" w="med" type="none"/>
            <a:tailEnd len="med" w="med" type="none"/>
          </a:ln>
        </p:spPr>
        <p:txBody>
          <a:bodyPr anchorCtr="0" anchor="t" bIns="91425" lIns="91425" rIns="91425" tIns="91425">
            <a:noAutofit/>
          </a:bodyPr>
          <a:lstStyle/>
          <a:p>
            <a:pPr lvl="0" rtl="0">
              <a:spcBef>
                <a:spcPts val="0"/>
              </a:spcBef>
              <a:buNone/>
            </a:pPr>
            <a:r>
              <a:t/>
            </a:r>
            <a:endParaRPr/>
          </a:p>
        </p:txBody>
      </p:sp>
      <p:sp>
        <p:nvSpPr>
          <p:cNvPr id="115" name="Shape 115"/>
          <p:cNvSpPr txBox="1"/>
          <p:nvPr/>
        </p:nvSpPr>
        <p:spPr>
          <a:xfrm>
            <a:off x="1691100" y="4000400"/>
            <a:ext cx="1317900" cy="3849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rtl="0">
              <a:lnSpc>
                <a:spcPct val="110000"/>
              </a:lnSpc>
              <a:spcBef>
                <a:spcPts val="0"/>
              </a:spcBef>
              <a:spcAft>
                <a:spcPts val="800"/>
              </a:spcAft>
              <a:buNone/>
            </a:pPr>
            <a:r>
              <a:rPr b="1" lang="en">
                <a:solidFill>
                  <a:srgbClr val="674EA7"/>
                </a:solidFill>
                <a:latin typeface="Coiny"/>
                <a:ea typeface="Coiny"/>
                <a:cs typeface="Coiny"/>
                <a:sym typeface="Coiny"/>
              </a:rPr>
              <a:t>Community</a:t>
            </a:r>
          </a:p>
          <a:p>
            <a:pPr lvl="0">
              <a:spcBef>
                <a:spcPts val="0"/>
              </a:spcBef>
              <a:buNone/>
            </a:pPr>
            <a:r>
              <a:t/>
            </a:r>
            <a:endParaRPr sz="1200">
              <a:solidFill>
                <a:srgbClr val="674EA7"/>
              </a:solidFill>
              <a:latin typeface="Coiny"/>
              <a:ea typeface="Coiny"/>
              <a:cs typeface="Coiny"/>
              <a:sym typeface="Coiny"/>
            </a:endParaRPr>
          </a:p>
        </p:txBody>
      </p:sp>
      <p:sp>
        <p:nvSpPr>
          <p:cNvPr id="116" name="Shape 116"/>
          <p:cNvSpPr txBox="1"/>
          <p:nvPr/>
        </p:nvSpPr>
        <p:spPr>
          <a:xfrm>
            <a:off x="3814100" y="3895525"/>
            <a:ext cx="1772700" cy="7698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rtl="0">
              <a:lnSpc>
                <a:spcPct val="110000"/>
              </a:lnSpc>
              <a:spcBef>
                <a:spcPts val="0"/>
              </a:spcBef>
              <a:spcAft>
                <a:spcPts val="800"/>
              </a:spcAft>
              <a:buNone/>
            </a:pPr>
            <a:r>
              <a:rPr b="1" lang="en" sz="1200">
                <a:solidFill>
                  <a:srgbClr val="674EA7"/>
                </a:solidFill>
                <a:latin typeface="Coiny"/>
                <a:ea typeface="Coiny"/>
                <a:cs typeface="Coiny"/>
                <a:sym typeface="Coiny"/>
              </a:rPr>
              <a:t>Acknowledging or Citing SunPy</a:t>
            </a:r>
          </a:p>
          <a:p>
            <a:pPr lvl="0">
              <a:spcBef>
                <a:spcPts val="0"/>
              </a:spcBef>
              <a:buNone/>
            </a:pPr>
            <a:r>
              <a:t/>
            </a:r>
            <a:endParaRPr sz="1200">
              <a:solidFill>
                <a:srgbClr val="8E7CC3"/>
              </a:solidFill>
              <a:latin typeface="Coiny"/>
              <a:ea typeface="Coiny"/>
              <a:cs typeface="Coiny"/>
              <a:sym typeface="Coiny"/>
            </a:endParaRPr>
          </a:p>
        </p:txBody>
      </p:sp>
      <p:sp>
        <p:nvSpPr>
          <p:cNvPr id="117" name="Shape 117"/>
          <p:cNvSpPr txBox="1"/>
          <p:nvPr/>
        </p:nvSpPr>
        <p:spPr>
          <a:xfrm>
            <a:off x="6146550" y="4000400"/>
            <a:ext cx="1971000" cy="3150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rtl="0">
              <a:lnSpc>
                <a:spcPct val="110000"/>
              </a:lnSpc>
              <a:spcBef>
                <a:spcPts val="0"/>
              </a:spcBef>
              <a:spcAft>
                <a:spcPts val="800"/>
              </a:spcAft>
              <a:buNone/>
            </a:pPr>
            <a:r>
              <a:rPr b="1" lang="en">
                <a:solidFill>
                  <a:srgbClr val="674EA7"/>
                </a:solidFill>
                <a:latin typeface="Coiny"/>
                <a:ea typeface="Coiny"/>
                <a:cs typeface="Coiny"/>
                <a:sym typeface="Coiny"/>
              </a:rPr>
              <a:t>Special Thanks</a:t>
            </a:r>
          </a:p>
          <a:p>
            <a:pPr lvl="0">
              <a:spcBef>
                <a:spcPts val="0"/>
              </a:spcBef>
              <a:buNone/>
            </a:pPr>
            <a:r>
              <a:t/>
            </a:r>
            <a:endParaRPr/>
          </a:p>
        </p:txBody>
      </p:sp>
      <p:sp>
        <p:nvSpPr>
          <p:cNvPr id="118" name="Shape 118"/>
          <p:cNvSpPr txBox="1"/>
          <p:nvPr/>
        </p:nvSpPr>
        <p:spPr>
          <a:xfrm>
            <a:off x="1411225" y="2554250"/>
            <a:ext cx="1971000" cy="9507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sz="1100">
                <a:solidFill>
                  <a:srgbClr val="1C4587"/>
                </a:solidFill>
                <a:highlight>
                  <a:srgbClr val="EA9999"/>
                </a:highlight>
                <a:latin typeface="Raleway"/>
                <a:ea typeface="Raleway"/>
                <a:cs typeface="Raleway"/>
                <a:sym typeface="Raleway"/>
              </a:rPr>
              <a:t>SunPy is a community developed free and open-source software package…… Read More</a:t>
            </a:r>
          </a:p>
        </p:txBody>
      </p:sp>
      <p:sp>
        <p:nvSpPr>
          <p:cNvPr id="119" name="Shape 119"/>
          <p:cNvSpPr txBox="1"/>
          <p:nvPr/>
        </p:nvSpPr>
        <p:spPr>
          <a:xfrm>
            <a:off x="4041325" y="2621250"/>
            <a:ext cx="1317900" cy="9507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sz="1100">
                <a:solidFill>
                  <a:srgbClr val="1C4587"/>
                </a:solidFill>
                <a:highlight>
                  <a:srgbClr val="EA9999"/>
                </a:highlight>
                <a:latin typeface="Raleway"/>
                <a:ea typeface="Raleway"/>
                <a:cs typeface="Raleway"/>
                <a:sym typeface="Raleway"/>
              </a:rPr>
              <a:t>SunPy is a living code base with many contributors…. Read More</a:t>
            </a:r>
          </a:p>
        </p:txBody>
      </p:sp>
      <p:sp>
        <p:nvSpPr>
          <p:cNvPr id="120" name="Shape 120"/>
          <p:cNvSpPr txBox="1"/>
          <p:nvPr/>
        </p:nvSpPr>
        <p:spPr>
          <a:xfrm>
            <a:off x="6391550" y="2574600"/>
            <a:ext cx="1317900" cy="9507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sz="1100">
                <a:solidFill>
                  <a:srgbClr val="1C4587"/>
                </a:solidFill>
                <a:highlight>
                  <a:srgbClr val="EA9999"/>
                </a:highlight>
                <a:latin typeface="Raleway"/>
                <a:ea typeface="Raleway"/>
                <a:cs typeface="Raleway"/>
                <a:sym typeface="Raleway"/>
              </a:rPr>
              <a:t>SunPy is an alternative to the popular solarsoft…..Read More </a:t>
            </a:r>
          </a:p>
        </p:txBody>
      </p:sp>
      <p:sp>
        <p:nvSpPr>
          <p:cNvPr id="121" name="Shape 121"/>
          <p:cNvSpPr txBox="1"/>
          <p:nvPr/>
        </p:nvSpPr>
        <p:spPr>
          <a:xfrm>
            <a:off x="1306275" y="4315450"/>
            <a:ext cx="2100900" cy="4434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rtl="0">
              <a:spcBef>
                <a:spcPts val="0"/>
              </a:spcBef>
              <a:buNone/>
            </a:pPr>
            <a:r>
              <a:rPr lang="en" sz="1100">
                <a:solidFill>
                  <a:srgbClr val="073763"/>
                </a:solidFill>
                <a:latin typeface="Raleway"/>
                <a:ea typeface="Raleway"/>
                <a:cs typeface="Raleway"/>
                <a:sym typeface="Raleway"/>
              </a:rPr>
              <a:t>Stay up to date on the development of SunPy …..Read More</a:t>
            </a:r>
            <a:r>
              <a:rPr lang="en" sz="1100">
                <a:solidFill>
                  <a:srgbClr val="3C78D8"/>
                </a:solidFill>
                <a:latin typeface="Raleway"/>
                <a:ea typeface="Raleway"/>
                <a:cs typeface="Raleway"/>
                <a:sym typeface="Raleway"/>
              </a:rPr>
              <a:t> </a:t>
            </a:r>
          </a:p>
        </p:txBody>
      </p:sp>
      <p:sp>
        <p:nvSpPr>
          <p:cNvPr id="122" name="Shape 122"/>
          <p:cNvSpPr txBox="1"/>
          <p:nvPr/>
        </p:nvSpPr>
        <p:spPr>
          <a:xfrm>
            <a:off x="3785700" y="4431750"/>
            <a:ext cx="1772700" cy="443400"/>
          </a:xfrm>
          <a:prstGeom prst="rect">
            <a:avLst/>
          </a:prstGeom>
          <a:solidFill>
            <a:srgbClr val="EA9999"/>
          </a:solidFill>
          <a:ln cap="flat" cmpd="sng" w="38100">
            <a:solidFill>
              <a:srgbClr val="EA9999"/>
            </a:solidFill>
            <a:prstDash val="solid"/>
            <a:round/>
            <a:headEnd len="med" w="med" type="none"/>
            <a:tailEnd len="med" w="med" type="none"/>
          </a:ln>
        </p:spPr>
        <p:txBody>
          <a:bodyPr anchorCtr="0" anchor="t" bIns="91425" lIns="91425" rIns="91425" tIns="91425">
            <a:noAutofit/>
          </a:bodyPr>
          <a:lstStyle/>
          <a:p>
            <a:pPr lvl="0">
              <a:spcBef>
                <a:spcPts val="0"/>
              </a:spcBef>
              <a:buNone/>
            </a:pPr>
            <a:r>
              <a:rPr lang="en" sz="1050">
                <a:solidFill>
                  <a:srgbClr val="073763"/>
                </a:solidFill>
                <a:latin typeface="Raleway"/>
                <a:ea typeface="Raleway"/>
                <a:cs typeface="Raleway"/>
                <a:sym typeface="Raleway"/>
              </a:rPr>
              <a:t>The continued growth and development ..  Read </a:t>
            </a:r>
          </a:p>
        </p:txBody>
      </p:sp>
      <p:sp>
        <p:nvSpPr>
          <p:cNvPr id="123" name="Shape 123"/>
          <p:cNvSpPr txBox="1"/>
          <p:nvPr/>
        </p:nvSpPr>
        <p:spPr>
          <a:xfrm>
            <a:off x="6100000" y="4362150"/>
            <a:ext cx="1772700" cy="384900"/>
          </a:xfrm>
          <a:prstGeom prst="rect">
            <a:avLst/>
          </a:prstGeom>
          <a:noFill/>
          <a:ln>
            <a:noFill/>
          </a:ln>
        </p:spPr>
        <p:txBody>
          <a:bodyPr anchorCtr="0" anchor="t" bIns="91425" lIns="91425" rIns="91425" tIns="91425">
            <a:noAutofit/>
          </a:bodyPr>
          <a:lstStyle/>
          <a:p>
            <a:pPr lvl="0">
              <a:spcBef>
                <a:spcPts val="0"/>
              </a:spcBef>
              <a:buNone/>
            </a:pPr>
            <a:r>
              <a:rPr lang="en" sz="1100">
                <a:solidFill>
                  <a:srgbClr val="073763"/>
                </a:solidFill>
                <a:latin typeface="Raleway"/>
                <a:ea typeface="Raleway"/>
                <a:cs typeface="Raleway"/>
                <a:sym typeface="Raleway"/>
              </a:rPr>
              <a:t>Part of SunPy has been developed .. .Read More</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7" name="Shape 127"/>
        <p:cNvGrpSpPr/>
        <p:nvPr/>
      </p:nvGrpSpPr>
      <p:grpSpPr>
        <a:xfrm>
          <a:off x="0" y="0"/>
          <a:ext cx="0" cy="0"/>
          <a:chOff x="0" y="0"/>
          <a:chExt cx="0" cy="0"/>
        </a:xfrm>
      </p:grpSpPr>
      <p:sp>
        <p:nvSpPr>
          <p:cNvPr id="128" name="Shape 128"/>
          <p:cNvSpPr txBox="1"/>
          <p:nvPr>
            <p:ph idx="4294967295" type="title"/>
          </p:nvPr>
        </p:nvSpPr>
        <p:spPr>
          <a:xfrm>
            <a:off x="2612575" y="1481250"/>
            <a:ext cx="6068100" cy="1621200"/>
          </a:xfrm>
          <a:prstGeom prst="rect">
            <a:avLst/>
          </a:prstGeom>
        </p:spPr>
        <p:txBody>
          <a:bodyPr anchorCtr="0" anchor="t" bIns="91425" lIns="91425" rIns="91425" tIns="91425">
            <a:noAutofit/>
          </a:bodyPr>
          <a:lstStyle/>
          <a:p>
            <a:pPr lvl="0" rtl="0">
              <a:spcBef>
                <a:spcPts val="0"/>
              </a:spcBef>
              <a:buNone/>
            </a:pPr>
            <a:r>
              <a:rPr lang="en"/>
              <a:t> </a:t>
            </a:r>
          </a:p>
          <a:p>
            <a:pPr lvl="0" rtl="0">
              <a:spcBef>
                <a:spcPts val="0"/>
              </a:spcBef>
              <a:buNone/>
            </a:pPr>
            <a:r>
              <a:rPr lang="en"/>
              <a:t>     </a:t>
            </a:r>
            <a:r>
              <a:rPr lang="en" sz="4800"/>
              <a:t>BLOG Page</a:t>
            </a:r>
          </a:p>
        </p:txBody>
      </p:sp>
    </p:spTree>
  </p:cSld>
  <p:clrMapOvr>
    <a:masterClrMapping/>
  </p:clrMapOvr>
</p:sld>
</file>

<file path=ppt/theme/theme1.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